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79"/>
  </p:notesMasterIdLst>
  <p:sldIdLst>
    <p:sldId id="256" r:id="rId3"/>
    <p:sldId id="257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6" r:id="rId28"/>
    <p:sldId id="287" r:id="rId29"/>
    <p:sldId id="289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302" r:id="rId38"/>
    <p:sldId id="303" r:id="rId39"/>
    <p:sldId id="310" r:id="rId40"/>
    <p:sldId id="314" r:id="rId41"/>
    <p:sldId id="315" r:id="rId42"/>
    <p:sldId id="316" r:id="rId43"/>
    <p:sldId id="317" r:id="rId44"/>
    <p:sldId id="318" r:id="rId45"/>
    <p:sldId id="319" r:id="rId46"/>
    <p:sldId id="320" r:id="rId47"/>
    <p:sldId id="324" r:id="rId48"/>
    <p:sldId id="325" r:id="rId49"/>
    <p:sldId id="326" r:id="rId50"/>
    <p:sldId id="327" r:id="rId51"/>
    <p:sldId id="328" r:id="rId52"/>
    <p:sldId id="330" r:id="rId53"/>
    <p:sldId id="331" r:id="rId54"/>
    <p:sldId id="332" r:id="rId55"/>
    <p:sldId id="333" r:id="rId56"/>
    <p:sldId id="334" r:id="rId57"/>
    <p:sldId id="336" r:id="rId58"/>
    <p:sldId id="337" r:id="rId59"/>
    <p:sldId id="338" r:id="rId60"/>
    <p:sldId id="339" r:id="rId61"/>
    <p:sldId id="340" r:id="rId62"/>
    <p:sldId id="341" r:id="rId63"/>
    <p:sldId id="342" r:id="rId64"/>
    <p:sldId id="343" r:id="rId65"/>
    <p:sldId id="344" r:id="rId66"/>
    <p:sldId id="345" r:id="rId67"/>
    <p:sldId id="346" r:id="rId68"/>
    <p:sldId id="347" r:id="rId69"/>
    <p:sldId id="348" r:id="rId70"/>
    <p:sldId id="349" r:id="rId71"/>
    <p:sldId id="350" r:id="rId72"/>
    <p:sldId id="351" r:id="rId73"/>
    <p:sldId id="353" r:id="rId74"/>
    <p:sldId id="354" r:id="rId75"/>
    <p:sldId id="355" r:id="rId76"/>
    <p:sldId id="358" r:id="rId77"/>
    <p:sldId id="359" r:id="rId78"/>
  </p:sldIdLst>
  <p:sldSz cx="10691813" cy="7559675"/>
  <p:notesSz cx="7559675" cy="10691813"/>
  <p:embeddedFontLst>
    <p:embeddedFont>
      <p:font typeface="Arial Black" panose="020B0A04020102020204" pitchFamily="34" charset="0"/>
      <p:regular r:id="rId80"/>
      <p:bold r:id="rId81"/>
    </p:embeddedFont>
    <p:embeddedFont>
      <p:font typeface="Calibri" panose="020F0502020204030204" pitchFamily="34" charset="0"/>
      <p:regular r:id="rId82"/>
      <p:bold r:id="rId83"/>
      <p:italic r:id="rId84"/>
      <p:boldItalic r:id="rId85"/>
    </p:embeddedFont>
    <p:embeddedFont>
      <p:font typeface="Montserrat" panose="00000500000000000000" pitchFamily="2" charset="0"/>
      <p:regular r:id="rId86"/>
      <p:bold r:id="rId87"/>
      <p:italic r:id="rId88"/>
      <p:boldItalic r:id="rId89"/>
    </p:embeddedFont>
    <p:embeddedFont>
      <p:font typeface="Oswald" panose="00000500000000000000" pitchFamily="2" charset="0"/>
      <p:regular r:id="rId90"/>
      <p:bold r:id="rId91"/>
    </p:embeddedFont>
    <p:embeddedFont>
      <p:font typeface="PT Sans" panose="020B0503020203020204" pitchFamily="34" charset="0"/>
      <p:regular r:id="rId92"/>
      <p:bold r:id="rId93"/>
      <p:italic r:id="rId94"/>
      <p:boldItalic r:id="rId9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468">
          <p15:clr>
            <a:srgbClr val="A4A3A4"/>
          </p15:clr>
        </p15:guide>
        <p15:guide id="2" orient="horz" pos="2672">
          <p15:clr>
            <a:srgbClr val="9AA0A6"/>
          </p15:clr>
        </p15:guide>
        <p15:guide id="3" pos="203">
          <p15:clr>
            <a:srgbClr val="9AA0A6"/>
          </p15:clr>
        </p15:guide>
        <p15:guide id="4" orient="horz" pos="1728">
          <p15:clr>
            <a:srgbClr val="9AA0A6"/>
          </p15:clr>
        </p15:guide>
        <p15:guide id="5" pos="5255">
          <p15:clr>
            <a:srgbClr val="9AA0A6"/>
          </p15:clr>
        </p15:guide>
        <p15:guide id="6" pos="3816">
          <p15:clr>
            <a:srgbClr val="9AA0A6"/>
          </p15:clr>
        </p15:guide>
        <p15:guide id="7" pos="2184">
          <p15:clr>
            <a:srgbClr val="9AA0A6"/>
          </p15:clr>
        </p15:guide>
        <p15:guide id="8" orient="horz" pos="831">
          <p15:clr>
            <a:srgbClr val="9AA0A6"/>
          </p15:clr>
        </p15:guide>
        <p15:guide id="9" orient="horz" pos="4132">
          <p15:clr>
            <a:srgbClr val="9AA0A6"/>
          </p15:clr>
        </p15:guide>
        <p15:guide id="10" orient="horz" pos="4248">
          <p15:clr>
            <a:srgbClr val="9AA0A6"/>
          </p15:clr>
        </p15:guide>
        <p15:guide id="11" pos="2088">
          <p15:clr>
            <a:srgbClr val="9AA0A6"/>
          </p15:clr>
        </p15:guide>
        <p15:guide id="12" pos="3720">
          <p15:clr>
            <a:srgbClr val="9AA0A6"/>
          </p15:clr>
        </p15:guide>
        <p15:guide id="13" pos="2079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602" y="66"/>
      </p:cViewPr>
      <p:guideLst>
        <p:guide orient="horz" pos="4468"/>
        <p:guide orient="horz" pos="2672"/>
        <p:guide pos="203"/>
        <p:guide orient="horz" pos="1728"/>
        <p:guide pos="5255"/>
        <p:guide pos="3816"/>
        <p:guide pos="2184"/>
        <p:guide orient="horz" pos="831"/>
        <p:guide orient="horz" pos="4132"/>
        <p:guide orient="horz" pos="4248"/>
        <p:guide pos="2088"/>
        <p:guide pos="3720"/>
        <p:guide pos="20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font" Target="fonts/font5.fntdata"/><Relationship Id="rId89" Type="http://schemas.openxmlformats.org/officeDocument/2006/relationships/font" Target="fonts/font10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90" Type="http://schemas.openxmlformats.org/officeDocument/2006/relationships/font" Target="fonts/font11.fntdata"/><Relationship Id="rId95" Type="http://schemas.openxmlformats.org/officeDocument/2006/relationships/font" Target="fonts/font16.fntdata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font" Target="fonts/font4.fntdata"/><Relationship Id="rId88" Type="http://schemas.openxmlformats.org/officeDocument/2006/relationships/font" Target="fonts/font9.fntdata"/><Relationship Id="rId91" Type="http://schemas.openxmlformats.org/officeDocument/2006/relationships/font" Target="fonts/font12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94" Type="http://schemas.openxmlformats.org/officeDocument/2006/relationships/font" Target="fonts/font15.fntdata"/><Relationship Id="rId9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font" Target="fonts/font8.fntdata"/><Relationship Id="rId61" Type="http://schemas.openxmlformats.org/officeDocument/2006/relationships/slide" Target="slides/slide59.xml"/><Relationship Id="rId82" Type="http://schemas.openxmlformats.org/officeDocument/2006/relationships/font" Target="fonts/font3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microsoft.com/office/2016/11/relationships/changesInfo" Target="changesInfos/changesInfo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font" Target="fonts/font14.fntdata"/><Relationship Id="rId9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ssa Marion" userId="f35e3598-1795-4047-be53-e2d4799dd4ef" providerId="ADAL" clId="{637E9A73-F932-4FE6-9AA6-35323B92EA6F}"/>
    <pc:docChg chg="custSel modSld">
      <pc:chgData name="Melissa Marion" userId="f35e3598-1795-4047-be53-e2d4799dd4ef" providerId="ADAL" clId="{637E9A73-F932-4FE6-9AA6-35323B92EA6F}" dt="2022-04-12T06:40:40.573" v="4" actId="478"/>
      <pc:docMkLst>
        <pc:docMk/>
      </pc:docMkLst>
      <pc:sldChg chg="delSp mod">
        <pc:chgData name="Melissa Marion" userId="f35e3598-1795-4047-be53-e2d4799dd4ef" providerId="ADAL" clId="{637E9A73-F932-4FE6-9AA6-35323B92EA6F}" dt="2022-04-01T10:07:56.135" v="0" actId="478"/>
        <pc:sldMkLst>
          <pc:docMk/>
          <pc:sldMk cId="0" sldId="265"/>
        </pc:sldMkLst>
        <pc:spChg chg="del">
          <ac:chgData name="Melissa Marion" userId="f35e3598-1795-4047-be53-e2d4799dd4ef" providerId="ADAL" clId="{637E9A73-F932-4FE6-9AA6-35323B92EA6F}" dt="2022-04-01T10:07:56.135" v="0" actId="478"/>
          <ac:spMkLst>
            <pc:docMk/>
            <pc:sldMk cId="0" sldId="265"/>
            <ac:spMk id="324" creationId="{00000000-0000-0000-0000-000000000000}"/>
          </ac:spMkLst>
        </pc:spChg>
      </pc:sldChg>
      <pc:sldChg chg="delSp mod">
        <pc:chgData name="Melissa Marion" userId="f35e3598-1795-4047-be53-e2d4799dd4ef" providerId="ADAL" clId="{637E9A73-F932-4FE6-9AA6-35323B92EA6F}" dt="2022-04-01T10:08:47.155" v="1" actId="478"/>
        <pc:sldMkLst>
          <pc:docMk/>
          <pc:sldMk cId="0" sldId="269"/>
        </pc:sldMkLst>
        <pc:spChg chg="del">
          <ac:chgData name="Melissa Marion" userId="f35e3598-1795-4047-be53-e2d4799dd4ef" providerId="ADAL" clId="{637E9A73-F932-4FE6-9AA6-35323B92EA6F}" dt="2022-04-01T10:08:47.155" v="1" actId="478"/>
          <ac:spMkLst>
            <pc:docMk/>
            <pc:sldMk cId="0" sldId="269"/>
            <ac:spMk id="395" creationId="{00000000-0000-0000-0000-000000000000}"/>
          </ac:spMkLst>
        </pc:spChg>
      </pc:sldChg>
      <pc:sldChg chg="delSp modSp mod">
        <pc:chgData name="Melissa Marion" userId="f35e3598-1795-4047-be53-e2d4799dd4ef" providerId="ADAL" clId="{637E9A73-F932-4FE6-9AA6-35323B92EA6F}" dt="2022-04-12T06:37:40.617" v="3" actId="1076"/>
        <pc:sldMkLst>
          <pc:docMk/>
          <pc:sldMk cId="0" sldId="346"/>
        </pc:sldMkLst>
        <pc:spChg chg="del">
          <ac:chgData name="Melissa Marion" userId="f35e3598-1795-4047-be53-e2d4799dd4ef" providerId="ADAL" clId="{637E9A73-F932-4FE6-9AA6-35323B92EA6F}" dt="2022-04-12T06:37:36.230" v="2" actId="478"/>
          <ac:spMkLst>
            <pc:docMk/>
            <pc:sldMk cId="0" sldId="346"/>
            <ac:spMk id="1445" creationId="{00000000-0000-0000-0000-000000000000}"/>
          </ac:spMkLst>
        </pc:spChg>
        <pc:picChg chg="mod">
          <ac:chgData name="Melissa Marion" userId="f35e3598-1795-4047-be53-e2d4799dd4ef" providerId="ADAL" clId="{637E9A73-F932-4FE6-9AA6-35323B92EA6F}" dt="2022-04-12T06:37:40.617" v="3" actId="1076"/>
          <ac:picMkLst>
            <pc:docMk/>
            <pc:sldMk cId="0" sldId="346"/>
            <ac:picMk id="1450" creationId="{00000000-0000-0000-0000-000000000000}"/>
          </ac:picMkLst>
        </pc:picChg>
      </pc:sldChg>
      <pc:sldChg chg="delSp mod">
        <pc:chgData name="Melissa Marion" userId="f35e3598-1795-4047-be53-e2d4799dd4ef" providerId="ADAL" clId="{637E9A73-F932-4FE6-9AA6-35323B92EA6F}" dt="2022-04-12T06:40:40.573" v="4" actId="478"/>
        <pc:sldMkLst>
          <pc:docMk/>
          <pc:sldMk cId="0" sldId="357"/>
        </pc:sldMkLst>
        <pc:spChg chg="del">
          <ac:chgData name="Melissa Marion" userId="f35e3598-1795-4047-be53-e2d4799dd4ef" providerId="ADAL" clId="{637E9A73-F932-4FE6-9AA6-35323B92EA6F}" dt="2022-04-12T06:40:40.573" v="4" actId="478"/>
          <ac:spMkLst>
            <pc:docMk/>
            <pc:sldMk cId="0" sldId="357"/>
            <ac:spMk id="1590" creationId="{00000000-0000-0000-0000-000000000000}"/>
          </ac:spMkLst>
        </pc:spChg>
      </pc:sldChg>
    </pc:docChg>
  </pc:docChgLst>
  <pc:docChgLst>
    <pc:chgData name="Melissa Marion" userId="f35e3598-1795-4047-be53-e2d4799dd4ef" providerId="ADAL" clId="{E21412D5-3620-42A8-82A5-032F3B2635AD}"/>
    <pc:docChg chg="custSel delSld modSld">
      <pc:chgData name="Melissa Marion" userId="f35e3598-1795-4047-be53-e2d4799dd4ef" providerId="ADAL" clId="{E21412D5-3620-42A8-82A5-032F3B2635AD}" dt="2022-06-14T13:12:00.606" v="43" actId="478"/>
      <pc:docMkLst>
        <pc:docMk/>
      </pc:docMkLst>
      <pc:sldChg chg="del">
        <pc:chgData name="Melissa Marion" userId="f35e3598-1795-4047-be53-e2d4799dd4ef" providerId="ADAL" clId="{E21412D5-3620-42A8-82A5-032F3B2635AD}" dt="2022-06-02T20:13:06.549" v="5" actId="47"/>
        <pc:sldMkLst>
          <pc:docMk/>
          <pc:sldMk cId="0" sldId="258"/>
        </pc:sldMkLst>
      </pc:sldChg>
      <pc:sldChg chg="del">
        <pc:chgData name="Melissa Marion" userId="f35e3598-1795-4047-be53-e2d4799dd4ef" providerId="ADAL" clId="{E21412D5-3620-42A8-82A5-032F3B2635AD}" dt="2022-06-02T20:13:07.344" v="6" actId="47"/>
        <pc:sldMkLst>
          <pc:docMk/>
          <pc:sldMk cId="0" sldId="259"/>
        </pc:sldMkLst>
      </pc:sldChg>
      <pc:sldChg chg="del">
        <pc:chgData name="Melissa Marion" userId="f35e3598-1795-4047-be53-e2d4799dd4ef" providerId="ADAL" clId="{E21412D5-3620-42A8-82A5-032F3B2635AD}" dt="2022-06-02T20:13:08.008" v="7" actId="47"/>
        <pc:sldMkLst>
          <pc:docMk/>
          <pc:sldMk cId="0" sldId="260"/>
        </pc:sldMkLst>
      </pc:sldChg>
      <pc:sldChg chg="delSp modSp mod">
        <pc:chgData name="Melissa Marion" userId="f35e3598-1795-4047-be53-e2d4799dd4ef" providerId="ADAL" clId="{E21412D5-3620-42A8-82A5-032F3B2635AD}" dt="2022-05-20T07:40:59.355" v="3" actId="478"/>
        <pc:sldMkLst>
          <pc:docMk/>
          <pc:sldMk cId="0" sldId="264"/>
        </pc:sldMkLst>
        <pc:spChg chg="del">
          <ac:chgData name="Melissa Marion" userId="f35e3598-1795-4047-be53-e2d4799dd4ef" providerId="ADAL" clId="{E21412D5-3620-42A8-82A5-032F3B2635AD}" dt="2022-05-20T07:40:59.355" v="3" actId="478"/>
          <ac:spMkLst>
            <pc:docMk/>
            <pc:sldMk cId="0" sldId="264"/>
            <ac:spMk id="309" creationId="{00000000-0000-0000-0000-000000000000}"/>
          </ac:spMkLst>
        </pc:spChg>
        <pc:picChg chg="mod">
          <ac:chgData name="Melissa Marion" userId="f35e3598-1795-4047-be53-e2d4799dd4ef" providerId="ADAL" clId="{E21412D5-3620-42A8-82A5-032F3B2635AD}" dt="2022-05-20T07:40:56.136" v="2" actId="1076"/>
          <ac:picMkLst>
            <pc:docMk/>
            <pc:sldMk cId="0" sldId="264"/>
            <ac:picMk id="314" creationId="{00000000-0000-0000-0000-000000000000}"/>
          </ac:picMkLst>
        </pc:picChg>
      </pc:sldChg>
      <pc:sldChg chg="del">
        <pc:chgData name="Melissa Marion" userId="f35e3598-1795-4047-be53-e2d4799dd4ef" providerId="ADAL" clId="{E21412D5-3620-42A8-82A5-032F3B2635AD}" dt="2022-06-02T20:13:20.890" v="8" actId="47"/>
        <pc:sldMkLst>
          <pc:docMk/>
          <pc:sldMk cId="0" sldId="268"/>
        </pc:sldMkLst>
      </pc:sldChg>
      <pc:sldChg chg="delSp mod">
        <pc:chgData name="Melissa Marion" userId="f35e3598-1795-4047-be53-e2d4799dd4ef" providerId="ADAL" clId="{E21412D5-3620-42A8-82A5-032F3B2635AD}" dt="2022-06-02T20:13:38.127" v="9" actId="478"/>
        <pc:sldMkLst>
          <pc:docMk/>
          <pc:sldMk cId="0" sldId="279"/>
        </pc:sldMkLst>
        <pc:spChg chg="del">
          <ac:chgData name="Melissa Marion" userId="f35e3598-1795-4047-be53-e2d4799dd4ef" providerId="ADAL" clId="{E21412D5-3620-42A8-82A5-032F3B2635AD}" dt="2022-06-02T20:13:38.127" v="9" actId="478"/>
          <ac:spMkLst>
            <pc:docMk/>
            <pc:sldMk cId="0" sldId="279"/>
            <ac:spMk id="524" creationId="{00000000-0000-0000-0000-000000000000}"/>
          </ac:spMkLst>
        </pc:spChg>
      </pc:sldChg>
      <pc:sldChg chg="del">
        <pc:chgData name="Melissa Marion" userId="f35e3598-1795-4047-be53-e2d4799dd4ef" providerId="ADAL" clId="{E21412D5-3620-42A8-82A5-032F3B2635AD}" dt="2022-06-02T20:13:58.996" v="14" actId="47"/>
        <pc:sldMkLst>
          <pc:docMk/>
          <pc:sldMk cId="0" sldId="285"/>
        </pc:sldMkLst>
      </pc:sldChg>
      <pc:sldChg chg="delSp mod">
        <pc:chgData name="Melissa Marion" userId="f35e3598-1795-4047-be53-e2d4799dd4ef" providerId="ADAL" clId="{E21412D5-3620-42A8-82A5-032F3B2635AD}" dt="2022-06-02T20:13:53.696" v="11" actId="478"/>
        <pc:sldMkLst>
          <pc:docMk/>
          <pc:sldMk cId="0" sldId="287"/>
        </pc:sldMkLst>
        <pc:spChg chg="del">
          <ac:chgData name="Melissa Marion" userId="f35e3598-1795-4047-be53-e2d4799dd4ef" providerId="ADAL" clId="{E21412D5-3620-42A8-82A5-032F3B2635AD}" dt="2022-06-02T20:13:53.696" v="11" actId="478"/>
          <ac:spMkLst>
            <pc:docMk/>
            <pc:sldMk cId="0" sldId="287"/>
            <ac:spMk id="632" creationId="{00000000-0000-0000-0000-000000000000}"/>
          </ac:spMkLst>
        </pc:spChg>
      </pc:sldChg>
      <pc:sldChg chg="delSp del mod">
        <pc:chgData name="Melissa Marion" userId="f35e3598-1795-4047-be53-e2d4799dd4ef" providerId="ADAL" clId="{E21412D5-3620-42A8-82A5-032F3B2635AD}" dt="2022-06-02T20:13:56.861" v="13" actId="47"/>
        <pc:sldMkLst>
          <pc:docMk/>
          <pc:sldMk cId="0" sldId="288"/>
        </pc:sldMkLst>
        <pc:spChg chg="del">
          <ac:chgData name="Melissa Marion" userId="f35e3598-1795-4047-be53-e2d4799dd4ef" providerId="ADAL" clId="{E21412D5-3620-42A8-82A5-032F3B2635AD}" dt="2022-06-02T20:13:55.904" v="12" actId="478"/>
          <ac:spMkLst>
            <pc:docMk/>
            <pc:sldMk cId="0" sldId="288"/>
            <ac:spMk id="645" creationId="{00000000-0000-0000-0000-000000000000}"/>
          </ac:spMkLst>
        </pc:spChg>
      </pc:sldChg>
      <pc:sldChg chg="delSp mod">
        <pc:chgData name="Melissa Marion" userId="f35e3598-1795-4047-be53-e2d4799dd4ef" providerId="ADAL" clId="{E21412D5-3620-42A8-82A5-032F3B2635AD}" dt="2022-06-02T20:13:50.879" v="10" actId="478"/>
        <pc:sldMkLst>
          <pc:docMk/>
          <pc:sldMk cId="0" sldId="289"/>
        </pc:sldMkLst>
        <pc:spChg chg="del">
          <ac:chgData name="Melissa Marion" userId="f35e3598-1795-4047-be53-e2d4799dd4ef" providerId="ADAL" clId="{E21412D5-3620-42A8-82A5-032F3B2635AD}" dt="2022-06-02T20:13:50.879" v="10" actId="478"/>
          <ac:spMkLst>
            <pc:docMk/>
            <pc:sldMk cId="0" sldId="289"/>
            <ac:spMk id="657" creationId="{00000000-0000-0000-0000-000000000000}"/>
          </ac:spMkLst>
        </pc:spChg>
      </pc:sldChg>
      <pc:sldChg chg="del">
        <pc:chgData name="Melissa Marion" userId="f35e3598-1795-4047-be53-e2d4799dd4ef" providerId="ADAL" clId="{E21412D5-3620-42A8-82A5-032F3B2635AD}" dt="2022-06-02T20:14:05.923" v="15" actId="47"/>
        <pc:sldMkLst>
          <pc:docMk/>
          <pc:sldMk cId="0" sldId="290"/>
        </pc:sldMkLst>
      </pc:sldChg>
      <pc:sldChg chg="delSp mod">
        <pc:chgData name="Melissa Marion" userId="f35e3598-1795-4047-be53-e2d4799dd4ef" providerId="ADAL" clId="{E21412D5-3620-42A8-82A5-032F3B2635AD}" dt="2022-06-02T20:14:09.742" v="16" actId="478"/>
        <pc:sldMkLst>
          <pc:docMk/>
          <pc:sldMk cId="0" sldId="291"/>
        </pc:sldMkLst>
        <pc:spChg chg="del">
          <ac:chgData name="Melissa Marion" userId="f35e3598-1795-4047-be53-e2d4799dd4ef" providerId="ADAL" clId="{E21412D5-3620-42A8-82A5-032F3B2635AD}" dt="2022-06-02T20:14:09.742" v="16" actId="478"/>
          <ac:spMkLst>
            <pc:docMk/>
            <pc:sldMk cId="0" sldId="291"/>
            <ac:spMk id="685" creationId="{00000000-0000-0000-0000-000000000000}"/>
          </ac:spMkLst>
        </pc:spChg>
      </pc:sldChg>
      <pc:sldChg chg="delSp mod">
        <pc:chgData name="Melissa Marion" userId="f35e3598-1795-4047-be53-e2d4799dd4ef" providerId="ADAL" clId="{E21412D5-3620-42A8-82A5-032F3B2635AD}" dt="2022-06-02T20:14:11.775" v="17" actId="478"/>
        <pc:sldMkLst>
          <pc:docMk/>
          <pc:sldMk cId="0" sldId="292"/>
        </pc:sldMkLst>
        <pc:spChg chg="del">
          <ac:chgData name="Melissa Marion" userId="f35e3598-1795-4047-be53-e2d4799dd4ef" providerId="ADAL" clId="{E21412D5-3620-42A8-82A5-032F3B2635AD}" dt="2022-06-02T20:14:11.775" v="17" actId="478"/>
          <ac:spMkLst>
            <pc:docMk/>
            <pc:sldMk cId="0" sldId="292"/>
            <ac:spMk id="699" creationId="{00000000-0000-0000-0000-000000000000}"/>
          </ac:spMkLst>
        </pc:spChg>
      </pc:sldChg>
      <pc:sldChg chg="delSp mod">
        <pc:chgData name="Melissa Marion" userId="f35e3598-1795-4047-be53-e2d4799dd4ef" providerId="ADAL" clId="{E21412D5-3620-42A8-82A5-032F3B2635AD}" dt="2022-06-02T20:14:13.597" v="18" actId="478"/>
        <pc:sldMkLst>
          <pc:docMk/>
          <pc:sldMk cId="0" sldId="293"/>
        </pc:sldMkLst>
        <pc:spChg chg="del">
          <ac:chgData name="Melissa Marion" userId="f35e3598-1795-4047-be53-e2d4799dd4ef" providerId="ADAL" clId="{E21412D5-3620-42A8-82A5-032F3B2635AD}" dt="2022-06-02T20:14:13.597" v="18" actId="478"/>
          <ac:spMkLst>
            <pc:docMk/>
            <pc:sldMk cId="0" sldId="293"/>
            <ac:spMk id="712" creationId="{00000000-0000-0000-0000-000000000000}"/>
          </ac:spMkLst>
        </pc:spChg>
      </pc:sldChg>
      <pc:sldChg chg="delSp mod">
        <pc:chgData name="Melissa Marion" userId="f35e3598-1795-4047-be53-e2d4799dd4ef" providerId="ADAL" clId="{E21412D5-3620-42A8-82A5-032F3B2635AD}" dt="2022-06-14T13:12:00.606" v="43" actId="478"/>
        <pc:sldMkLst>
          <pc:docMk/>
          <pc:sldMk cId="0" sldId="296"/>
        </pc:sldMkLst>
        <pc:spChg chg="del">
          <ac:chgData name="Melissa Marion" userId="f35e3598-1795-4047-be53-e2d4799dd4ef" providerId="ADAL" clId="{E21412D5-3620-42A8-82A5-032F3B2635AD}" dt="2022-06-14T13:12:00.606" v="43" actId="478"/>
          <ac:spMkLst>
            <pc:docMk/>
            <pc:sldMk cId="0" sldId="296"/>
            <ac:spMk id="744" creationId="{00000000-0000-0000-0000-000000000000}"/>
          </ac:spMkLst>
        </pc:spChg>
      </pc:sldChg>
      <pc:sldChg chg="del">
        <pc:chgData name="Melissa Marion" userId="f35e3598-1795-4047-be53-e2d4799dd4ef" providerId="ADAL" clId="{E21412D5-3620-42A8-82A5-032F3B2635AD}" dt="2022-06-02T20:14:21.076" v="19" actId="47"/>
        <pc:sldMkLst>
          <pc:docMk/>
          <pc:sldMk cId="0" sldId="298"/>
        </pc:sldMkLst>
      </pc:sldChg>
      <pc:sldChg chg="del">
        <pc:chgData name="Melissa Marion" userId="f35e3598-1795-4047-be53-e2d4799dd4ef" providerId="ADAL" clId="{E21412D5-3620-42A8-82A5-032F3B2635AD}" dt="2022-06-02T20:14:21.076" v="19" actId="47"/>
        <pc:sldMkLst>
          <pc:docMk/>
          <pc:sldMk cId="0" sldId="299"/>
        </pc:sldMkLst>
      </pc:sldChg>
      <pc:sldChg chg="del">
        <pc:chgData name="Melissa Marion" userId="f35e3598-1795-4047-be53-e2d4799dd4ef" providerId="ADAL" clId="{E21412D5-3620-42A8-82A5-032F3B2635AD}" dt="2022-06-02T20:14:21.076" v="19" actId="47"/>
        <pc:sldMkLst>
          <pc:docMk/>
          <pc:sldMk cId="0" sldId="300"/>
        </pc:sldMkLst>
      </pc:sldChg>
      <pc:sldChg chg="del">
        <pc:chgData name="Melissa Marion" userId="f35e3598-1795-4047-be53-e2d4799dd4ef" providerId="ADAL" clId="{E21412D5-3620-42A8-82A5-032F3B2635AD}" dt="2022-06-02T20:14:21.076" v="19" actId="47"/>
        <pc:sldMkLst>
          <pc:docMk/>
          <pc:sldMk cId="0" sldId="301"/>
        </pc:sldMkLst>
      </pc:sldChg>
      <pc:sldChg chg="delSp mod">
        <pc:chgData name="Melissa Marion" userId="f35e3598-1795-4047-be53-e2d4799dd4ef" providerId="ADAL" clId="{E21412D5-3620-42A8-82A5-032F3B2635AD}" dt="2022-05-30T06:49:47.169" v="4" actId="478"/>
        <pc:sldMkLst>
          <pc:docMk/>
          <pc:sldMk cId="0" sldId="302"/>
        </pc:sldMkLst>
        <pc:spChg chg="del">
          <ac:chgData name="Melissa Marion" userId="f35e3598-1795-4047-be53-e2d4799dd4ef" providerId="ADAL" clId="{E21412D5-3620-42A8-82A5-032F3B2635AD}" dt="2022-05-30T06:49:47.169" v="4" actId="478"/>
          <ac:spMkLst>
            <pc:docMk/>
            <pc:sldMk cId="0" sldId="302"/>
            <ac:spMk id="829" creationId="{00000000-0000-0000-0000-000000000000}"/>
          </ac:spMkLst>
        </pc:spChg>
      </pc:sldChg>
      <pc:sldChg chg="del">
        <pc:chgData name="Melissa Marion" userId="f35e3598-1795-4047-be53-e2d4799dd4ef" providerId="ADAL" clId="{E21412D5-3620-42A8-82A5-032F3B2635AD}" dt="2022-06-02T20:14:27.893" v="20" actId="47"/>
        <pc:sldMkLst>
          <pc:docMk/>
          <pc:sldMk cId="0" sldId="304"/>
        </pc:sldMkLst>
      </pc:sldChg>
      <pc:sldChg chg="del">
        <pc:chgData name="Melissa Marion" userId="f35e3598-1795-4047-be53-e2d4799dd4ef" providerId="ADAL" clId="{E21412D5-3620-42A8-82A5-032F3B2635AD}" dt="2022-06-02T20:14:28.629" v="21" actId="47"/>
        <pc:sldMkLst>
          <pc:docMk/>
          <pc:sldMk cId="0" sldId="305"/>
        </pc:sldMkLst>
      </pc:sldChg>
      <pc:sldChg chg="del">
        <pc:chgData name="Melissa Marion" userId="f35e3598-1795-4047-be53-e2d4799dd4ef" providerId="ADAL" clId="{E21412D5-3620-42A8-82A5-032F3B2635AD}" dt="2022-06-02T20:14:29.678" v="22" actId="47"/>
        <pc:sldMkLst>
          <pc:docMk/>
          <pc:sldMk cId="0" sldId="306"/>
        </pc:sldMkLst>
      </pc:sldChg>
      <pc:sldChg chg="del">
        <pc:chgData name="Melissa Marion" userId="f35e3598-1795-4047-be53-e2d4799dd4ef" providerId="ADAL" clId="{E21412D5-3620-42A8-82A5-032F3B2635AD}" dt="2022-06-02T20:14:31.610" v="23" actId="47"/>
        <pc:sldMkLst>
          <pc:docMk/>
          <pc:sldMk cId="0" sldId="307"/>
        </pc:sldMkLst>
      </pc:sldChg>
      <pc:sldChg chg="del">
        <pc:chgData name="Melissa Marion" userId="f35e3598-1795-4047-be53-e2d4799dd4ef" providerId="ADAL" clId="{E21412D5-3620-42A8-82A5-032F3B2635AD}" dt="2022-06-02T20:14:32.272" v="24" actId="47"/>
        <pc:sldMkLst>
          <pc:docMk/>
          <pc:sldMk cId="0" sldId="308"/>
        </pc:sldMkLst>
      </pc:sldChg>
      <pc:sldChg chg="del">
        <pc:chgData name="Melissa Marion" userId="f35e3598-1795-4047-be53-e2d4799dd4ef" providerId="ADAL" clId="{E21412D5-3620-42A8-82A5-032F3B2635AD}" dt="2022-06-02T20:14:35.154" v="25" actId="47"/>
        <pc:sldMkLst>
          <pc:docMk/>
          <pc:sldMk cId="0" sldId="309"/>
        </pc:sldMkLst>
      </pc:sldChg>
      <pc:sldChg chg="del">
        <pc:chgData name="Melissa Marion" userId="f35e3598-1795-4047-be53-e2d4799dd4ef" providerId="ADAL" clId="{E21412D5-3620-42A8-82A5-032F3B2635AD}" dt="2022-06-02T20:14:39.046" v="27" actId="47"/>
        <pc:sldMkLst>
          <pc:docMk/>
          <pc:sldMk cId="0" sldId="311"/>
        </pc:sldMkLst>
      </pc:sldChg>
      <pc:sldChg chg="del">
        <pc:chgData name="Melissa Marion" userId="f35e3598-1795-4047-be53-e2d4799dd4ef" providerId="ADAL" clId="{E21412D5-3620-42A8-82A5-032F3B2635AD}" dt="2022-06-02T20:14:37.476" v="26" actId="47"/>
        <pc:sldMkLst>
          <pc:docMk/>
          <pc:sldMk cId="0" sldId="312"/>
        </pc:sldMkLst>
      </pc:sldChg>
      <pc:sldChg chg="del">
        <pc:chgData name="Melissa Marion" userId="f35e3598-1795-4047-be53-e2d4799dd4ef" providerId="ADAL" clId="{E21412D5-3620-42A8-82A5-032F3B2635AD}" dt="2022-06-02T20:14:40.037" v="28" actId="47"/>
        <pc:sldMkLst>
          <pc:docMk/>
          <pc:sldMk cId="0" sldId="313"/>
        </pc:sldMkLst>
      </pc:sldChg>
      <pc:sldChg chg="delSp mod">
        <pc:chgData name="Melissa Marion" userId="f35e3598-1795-4047-be53-e2d4799dd4ef" providerId="ADAL" clId="{E21412D5-3620-42A8-82A5-032F3B2635AD}" dt="2022-06-02T20:14:51.707" v="30" actId="478"/>
        <pc:sldMkLst>
          <pc:docMk/>
          <pc:sldMk cId="0" sldId="318"/>
        </pc:sldMkLst>
        <pc:spChg chg="del">
          <ac:chgData name="Melissa Marion" userId="f35e3598-1795-4047-be53-e2d4799dd4ef" providerId="ADAL" clId="{E21412D5-3620-42A8-82A5-032F3B2635AD}" dt="2022-06-02T20:14:51.707" v="30" actId="478"/>
          <ac:spMkLst>
            <pc:docMk/>
            <pc:sldMk cId="0" sldId="318"/>
            <ac:spMk id="1091" creationId="{00000000-0000-0000-0000-000000000000}"/>
          </ac:spMkLst>
        </pc:spChg>
      </pc:sldChg>
      <pc:sldChg chg="delSp mod">
        <pc:chgData name="Melissa Marion" userId="f35e3598-1795-4047-be53-e2d4799dd4ef" providerId="ADAL" clId="{E21412D5-3620-42A8-82A5-032F3B2635AD}" dt="2022-06-02T20:14:49.850" v="29" actId="478"/>
        <pc:sldMkLst>
          <pc:docMk/>
          <pc:sldMk cId="0" sldId="319"/>
        </pc:sldMkLst>
        <pc:spChg chg="del">
          <ac:chgData name="Melissa Marion" userId="f35e3598-1795-4047-be53-e2d4799dd4ef" providerId="ADAL" clId="{E21412D5-3620-42A8-82A5-032F3B2635AD}" dt="2022-06-02T20:14:49.850" v="29" actId="478"/>
          <ac:spMkLst>
            <pc:docMk/>
            <pc:sldMk cId="0" sldId="319"/>
            <ac:spMk id="1104" creationId="{00000000-0000-0000-0000-000000000000}"/>
          </ac:spMkLst>
        </pc:spChg>
      </pc:sldChg>
      <pc:sldChg chg="delSp mod">
        <pc:chgData name="Melissa Marion" userId="f35e3598-1795-4047-be53-e2d4799dd4ef" providerId="ADAL" clId="{E21412D5-3620-42A8-82A5-032F3B2635AD}" dt="2022-06-02T20:14:53.354" v="31" actId="478"/>
        <pc:sldMkLst>
          <pc:docMk/>
          <pc:sldMk cId="0" sldId="320"/>
        </pc:sldMkLst>
        <pc:spChg chg="del">
          <ac:chgData name="Melissa Marion" userId="f35e3598-1795-4047-be53-e2d4799dd4ef" providerId="ADAL" clId="{E21412D5-3620-42A8-82A5-032F3B2635AD}" dt="2022-06-02T20:14:53.354" v="31" actId="478"/>
          <ac:spMkLst>
            <pc:docMk/>
            <pc:sldMk cId="0" sldId="320"/>
            <ac:spMk id="1117" creationId="{00000000-0000-0000-0000-000000000000}"/>
          </ac:spMkLst>
        </pc:spChg>
      </pc:sldChg>
      <pc:sldChg chg="del">
        <pc:chgData name="Melissa Marion" userId="f35e3598-1795-4047-be53-e2d4799dd4ef" providerId="ADAL" clId="{E21412D5-3620-42A8-82A5-032F3B2635AD}" dt="2022-06-02T20:15:00.136" v="32" actId="47"/>
        <pc:sldMkLst>
          <pc:docMk/>
          <pc:sldMk cId="0" sldId="321"/>
        </pc:sldMkLst>
      </pc:sldChg>
      <pc:sldChg chg="del">
        <pc:chgData name="Melissa Marion" userId="f35e3598-1795-4047-be53-e2d4799dd4ef" providerId="ADAL" clId="{E21412D5-3620-42A8-82A5-032F3B2635AD}" dt="2022-06-02T20:15:01.746" v="33" actId="47"/>
        <pc:sldMkLst>
          <pc:docMk/>
          <pc:sldMk cId="0" sldId="322"/>
        </pc:sldMkLst>
      </pc:sldChg>
      <pc:sldChg chg="del">
        <pc:chgData name="Melissa Marion" userId="f35e3598-1795-4047-be53-e2d4799dd4ef" providerId="ADAL" clId="{E21412D5-3620-42A8-82A5-032F3B2635AD}" dt="2022-06-02T20:15:02.513" v="34" actId="47"/>
        <pc:sldMkLst>
          <pc:docMk/>
          <pc:sldMk cId="0" sldId="323"/>
        </pc:sldMkLst>
      </pc:sldChg>
      <pc:sldChg chg="del">
        <pc:chgData name="Melissa Marion" userId="f35e3598-1795-4047-be53-e2d4799dd4ef" providerId="ADAL" clId="{E21412D5-3620-42A8-82A5-032F3B2635AD}" dt="2022-06-02T20:15:06.547" v="35" actId="47"/>
        <pc:sldMkLst>
          <pc:docMk/>
          <pc:sldMk cId="0" sldId="329"/>
        </pc:sldMkLst>
      </pc:sldChg>
      <pc:sldChg chg="del">
        <pc:chgData name="Melissa Marion" userId="f35e3598-1795-4047-be53-e2d4799dd4ef" providerId="ADAL" clId="{E21412D5-3620-42A8-82A5-032F3B2635AD}" dt="2022-06-02T20:15:10.270" v="36" actId="47"/>
        <pc:sldMkLst>
          <pc:docMk/>
          <pc:sldMk cId="0" sldId="335"/>
        </pc:sldMkLst>
      </pc:sldChg>
      <pc:sldChg chg="delSp mod">
        <pc:chgData name="Melissa Marion" userId="f35e3598-1795-4047-be53-e2d4799dd4ef" providerId="ADAL" clId="{E21412D5-3620-42A8-82A5-032F3B2635AD}" dt="2022-05-12T08:02:57.871" v="0" actId="478"/>
        <pc:sldMkLst>
          <pc:docMk/>
          <pc:sldMk cId="0" sldId="340"/>
        </pc:sldMkLst>
        <pc:spChg chg="del">
          <ac:chgData name="Melissa Marion" userId="f35e3598-1795-4047-be53-e2d4799dd4ef" providerId="ADAL" clId="{E21412D5-3620-42A8-82A5-032F3B2635AD}" dt="2022-05-12T08:02:57.871" v="0" actId="478"/>
          <ac:spMkLst>
            <pc:docMk/>
            <pc:sldMk cId="0" sldId="340"/>
            <ac:spMk id="1380" creationId="{00000000-0000-0000-0000-000000000000}"/>
          </ac:spMkLst>
        </pc:spChg>
      </pc:sldChg>
      <pc:sldChg chg="delSp mod">
        <pc:chgData name="Melissa Marion" userId="f35e3598-1795-4047-be53-e2d4799dd4ef" providerId="ADAL" clId="{E21412D5-3620-42A8-82A5-032F3B2635AD}" dt="2022-05-12T08:03:45.521" v="1" actId="478"/>
        <pc:sldMkLst>
          <pc:docMk/>
          <pc:sldMk cId="0" sldId="341"/>
        </pc:sldMkLst>
        <pc:spChg chg="del">
          <ac:chgData name="Melissa Marion" userId="f35e3598-1795-4047-be53-e2d4799dd4ef" providerId="ADAL" clId="{E21412D5-3620-42A8-82A5-032F3B2635AD}" dt="2022-05-12T08:03:45.521" v="1" actId="478"/>
          <ac:spMkLst>
            <pc:docMk/>
            <pc:sldMk cId="0" sldId="341"/>
            <ac:spMk id="1392" creationId="{00000000-0000-0000-0000-000000000000}"/>
          </ac:spMkLst>
        </pc:spChg>
      </pc:sldChg>
      <pc:sldChg chg="del">
        <pc:chgData name="Melissa Marion" userId="f35e3598-1795-4047-be53-e2d4799dd4ef" providerId="ADAL" clId="{E21412D5-3620-42A8-82A5-032F3B2635AD}" dt="2022-06-02T20:15:21.819" v="37" actId="47"/>
        <pc:sldMkLst>
          <pc:docMk/>
          <pc:sldMk cId="0" sldId="352"/>
        </pc:sldMkLst>
      </pc:sldChg>
      <pc:sldChg chg="del">
        <pc:chgData name="Melissa Marion" userId="f35e3598-1795-4047-be53-e2d4799dd4ef" providerId="ADAL" clId="{E21412D5-3620-42A8-82A5-032F3B2635AD}" dt="2022-06-02T20:15:26.118" v="39" actId="47"/>
        <pc:sldMkLst>
          <pc:docMk/>
          <pc:sldMk cId="0" sldId="356"/>
        </pc:sldMkLst>
      </pc:sldChg>
      <pc:sldChg chg="del">
        <pc:chgData name="Melissa Marion" userId="f35e3598-1795-4047-be53-e2d4799dd4ef" providerId="ADAL" clId="{E21412D5-3620-42A8-82A5-032F3B2635AD}" dt="2022-06-02T20:15:25.092" v="38" actId="47"/>
        <pc:sldMkLst>
          <pc:docMk/>
          <pc:sldMk cId="0" sldId="357"/>
        </pc:sldMkLst>
      </pc:sldChg>
      <pc:sldChg chg="delSp mod">
        <pc:chgData name="Melissa Marion" userId="f35e3598-1795-4047-be53-e2d4799dd4ef" providerId="ADAL" clId="{E21412D5-3620-42A8-82A5-032F3B2635AD}" dt="2022-06-02T20:15:31.159" v="40" actId="478"/>
        <pc:sldMkLst>
          <pc:docMk/>
          <pc:sldMk cId="0" sldId="358"/>
        </pc:sldMkLst>
        <pc:spChg chg="del">
          <ac:chgData name="Melissa Marion" userId="f35e3598-1795-4047-be53-e2d4799dd4ef" providerId="ADAL" clId="{E21412D5-3620-42A8-82A5-032F3B2635AD}" dt="2022-06-02T20:15:31.159" v="40" actId="478"/>
          <ac:spMkLst>
            <pc:docMk/>
            <pc:sldMk cId="0" sldId="358"/>
            <ac:spMk id="1602" creationId="{00000000-0000-0000-0000-000000000000}"/>
          </ac:spMkLst>
        </pc:spChg>
      </pc:sldChg>
      <pc:sldChg chg="delSp mod">
        <pc:chgData name="Melissa Marion" userId="f35e3598-1795-4047-be53-e2d4799dd4ef" providerId="ADAL" clId="{E21412D5-3620-42A8-82A5-032F3B2635AD}" dt="2022-06-02T20:15:34.363" v="41" actId="478"/>
        <pc:sldMkLst>
          <pc:docMk/>
          <pc:sldMk cId="0" sldId="359"/>
        </pc:sldMkLst>
        <pc:spChg chg="del">
          <ac:chgData name="Melissa Marion" userId="f35e3598-1795-4047-be53-e2d4799dd4ef" providerId="ADAL" clId="{E21412D5-3620-42A8-82A5-032F3B2635AD}" dt="2022-06-02T20:15:34.363" v="41" actId="478"/>
          <ac:spMkLst>
            <pc:docMk/>
            <pc:sldMk cId="0" sldId="359"/>
            <ac:spMk id="1617" creationId="{00000000-0000-0000-0000-000000000000}"/>
          </ac:spMkLst>
        </pc:spChg>
      </pc:sldChg>
      <pc:sldChg chg="del">
        <pc:chgData name="Melissa Marion" userId="f35e3598-1795-4047-be53-e2d4799dd4ef" providerId="ADAL" clId="{E21412D5-3620-42A8-82A5-032F3B2635AD}" dt="2022-06-02T20:15:41.641" v="42" actId="47"/>
        <pc:sldMkLst>
          <pc:docMk/>
          <pc:sldMk cId="0" sldId="360"/>
        </pc:sldMkLst>
      </pc:sldChg>
      <pc:sldChg chg="del">
        <pc:chgData name="Melissa Marion" userId="f35e3598-1795-4047-be53-e2d4799dd4ef" providerId="ADAL" clId="{E21412D5-3620-42A8-82A5-032F3B2635AD}" dt="2022-06-02T20:15:41.641" v="42" actId="47"/>
        <pc:sldMkLst>
          <pc:docMk/>
          <pc:sldMk cId="0" sldId="361"/>
        </pc:sldMkLst>
      </pc:sldChg>
      <pc:sldChg chg="del">
        <pc:chgData name="Melissa Marion" userId="f35e3598-1795-4047-be53-e2d4799dd4ef" providerId="ADAL" clId="{E21412D5-3620-42A8-82A5-032F3B2635AD}" dt="2022-06-02T20:15:41.641" v="42" actId="47"/>
        <pc:sldMkLst>
          <pc:docMk/>
          <pc:sldMk cId="0" sldId="362"/>
        </pc:sldMkLst>
      </pc:sldChg>
      <pc:sldChg chg="del">
        <pc:chgData name="Melissa Marion" userId="f35e3598-1795-4047-be53-e2d4799dd4ef" providerId="ADAL" clId="{E21412D5-3620-42A8-82A5-032F3B2635AD}" dt="2022-06-02T20:15:41.641" v="42" actId="47"/>
        <pc:sldMkLst>
          <pc:docMk/>
          <pc:sldMk cId="0" sldId="363"/>
        </pc:sldMkLst>
      </pc:sldChg>
      <pc:sldChg chg="del">
        <pc:chgData name="Melissa Marion" userId="f35e3598-1795-4047-be53-e2d4799dd4ef" providerId="ADAL" clId="{E21412D5-3620-42A8-82A5-032F3B2635AD}" dt="2022-06-02T20:15:41.641" v="42" actId="47"/>
        <pc:sldMkLst>
          <pc:docMk/>
          <pc:sldMk cId="0" sldId="36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3" name="Google Shape;38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f0f2ff67e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gf0f2ff67eb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6" name="Google Shape;47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9" name="Google Shape;48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5" name="Google Shape;50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d1bcac063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1" name="Google Shape;521;gd1bcac063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d1bcac0638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5" name="Google Shape;535;gd1bcac0638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9" name="Google Shape;54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2" name="Google Shape;56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ecce288ef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5" name="Google Shape;575;gecce288ef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5" name="Google Shape;61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9" name="Google Shape;62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4" name="Google Shape;654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1" name="Google Shape;681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5" name="Google Shape;695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9" name="Google Shape;709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113bf38a4d9_0_194:notes"/>
          <p:cNvSpPr txBox="1">
            <a:spLocks noGrp="1"/>
          </p:cNvSpPr>
          <p:nvPr>
            <p:ph type="body" idx="1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g113bf38a4d9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6150" y="801688"/>
            <a:ext cx="566896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113bf38a4d9_0_199:notes"/>
          <p:cNvSpPr txBox="1">
            <a:spLocks noGrp="1"/>
          </p:cNvSpPr>
          <p:nvPr>
            <p:ph type="body" idx="1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g113bf38a4d9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2751" y="801885"/>
            <a:ext cx="4935000" cy="400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1" name="Google Shape;74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6" name="Google Shape;756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5" name="Google Shape;825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8" name="Google Shape;838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f89e0f75d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9" name="Google Shape;979;gf89e0f75d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4" name="Google Shape;1034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7" name="Google Shape;1047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f06552e994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1" name="Google Shape;1061;gf06552e994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4" name="Google Shape;1074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8" name="Google Shape;1088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1" name="Google Shape;1101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4" name="Google Shape;1114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1" name="Google Shape;1181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2" name="Google Shape;1192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5" name="Google Shape;1205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8" name="Google Shape;1218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4" name="Google Shape;1244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7" name="Google Shape;1257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1" name="Google Shape;1271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5" name="Google Shape;1285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8" name="Google Shape;1298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1" name="Google Shape;1321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ecce288ef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5" name="Google Shape;1335;gecce288ef1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8" name="Google Shape;1348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1" name="Google Shape;1361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Google Shape;30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8" name="Google Shape;1378;p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p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0" name="Google Shape;1390;p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2" name="Google Shape;1402;p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4" name="Google Shape;1414;p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6" name="Google Shape;1426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1" name="Google Shape;1431;p79:notes"/>
          <p:cNvSpPr txBox="1">
            <a:spLocks noGrp="1"/>
          </p:cNvSpPr>
          <p:nvPr>
            <p:ph type="body" idx="1"/>
          </p:nvPr>
        </p:nvSpPr>
        <p:spPr>
          <a:xfrm>
            <a:off x="685771" y="4343319"/>
            <a:ext cx="54861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2" name="Google Shape;1442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9" name="Google Shape;1459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4" name="Google Shape;1464;p82:notes"/>
          <p:cNvSpPr txBox="1">
            <a:spLocks noGrp="1"/>
          </p:cNvSpPr>
          <p:nvPr>
            <p:ph type="body" idx="1"/>
          </p:nvPr>
        </p:nvSpPr>
        <p:spPr>
          <a:xfrm>
            <a:off x="685771" y="4343319"/>
            <a:ext cx="54861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0" name="Google Shape;1490;p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4" name="Google Shape;1504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8" name="Google Shape;1518;p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5" name="Google Shape;1545;p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8" name="Google Shape;1558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2" name="Google Shape;1572;p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g104812c66b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9" name="Google Shape;1599;g104812c66b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gf555b1b9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4" name="Google Shape;1614;gf555b1b9e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64478" y="1094388"/>
            <a:ext cx="9963000" cy="30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64468" y="4165643"/>
            <a:ext cx="9963000" cy="11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64468" y="1625801"/>
            <a:ext cx="9963000" cy="2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64468" y="4633192"/>
            <a:ext cx="9963000" cy="19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marL="457200" lvl="0" indent="-3746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914400" lvl="1" indent="-342900" algn="ctr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ctr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ctr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ctr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ctr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801885" y="1237197"/>
            <a:ext cx="9087900" cy="26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Calibri"/>
              <a:buNone/>
              <a:defRPr sz="65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336475" y="3970580"/>
            <a:ext cx="8019000" cy="18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735062" y="7006701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541659" y="7006701"/>
            <a:ext cx="36084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7551084" y="7006701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735062" y="402485"/>
            <a:ext cx="9221700" cy="14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735062" y="2012413"/>
            <a:ext cx="9221700" cy="4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t" anchorCtr="0">
            <a:normAutofit/>
          </a:bodyPr>
          <a:lstStyle>
            <a:lvl1pPr marL="457200" lvl="0" indent="-355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1pPr>
            <a:lvl2pPr marL="91440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735062" y="7006701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541659" y="7006701"/>
            <a:ext cx="36084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7551084" y="7006701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729494" y="1884672"/>
            <a:ext cx="9221700" cy="31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Calibri"/>
              <a:buNone/>
              <a:defRPr sz="65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729494" y="5059035"/>
            <a:ext cx="9221700" cy="16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735062" y="7006701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3541659" y="7006701"/>
            <a:ext cx="36084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7551084" y="7006701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735062" y="402485"/>
            <a:ext cx="9221700" cy="14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735062" y="2012413"/>
            <a:ext cx="4544100" cy="4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t" anchorCtr="0">
            <a:normAutofit/>
          </a:bodyPr>
          <a:lstStyle>
            <a:lvl1pPr marL="457200" lvl="0" indent="-355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1pPr>
            <a:lvl2pPr marL="91440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2"/>
          </p:nvPr>
        </p:nvSpPr>
        <p:spPr>
          <a:xfrm>
            <a:off x="5412724" y="2012413"/>
            <a:ext cx="4544100" cy="4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t" anchorCtr="0">
            <a:normAutofit/>
          </a:bodyPr>
          <a:lstStyle>
            <a:lvl1pPr marL="457200" lvl="0" indent="-355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1pPr>
            <a:lvl2pPr marL="91440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dt" idx="10"/>
          </p:nvPr>
        </p:nvSpPr>
        <p:spPr>
          <a:xfrm>
            <a:off x="735062" y="7006701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ftr" idx="11"/>
          </p:nvPr>
        </p:nvSpPr>
        <p:spPr>
          <a:xfrm>
            <a:off x="3541659" y="7006701"/>
            <a:ext cx="36084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7551084" y="7006701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736454" y="402485"/>
            <a:ext cx="9221700" cy="14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736455" y="1853171"/>
            <a:ext cx="45231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2"/>
          </p:nvPr>
        </p:nvSpPr>
        <p:spPr>
          <a:xfrm>
            <a:off x="736455" y="2761381"/>
            <a:ext cx="4523100" cy="40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t" anchorCtr="0">
            <a:normAutofit/>
          </a:bodyPr>
          <a:lstStyle>
            <a:lvl1pPr marL="457200" lvl="0" indent="-355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1pPr>
            <a:lvl2pPr marL="91440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3"/>
          </p:nvPr>
        </p:nvSpPr>
        <p:spPr>
          <a:xfrm>
            <a:off x="5412724" y="1853171"/>
            <a:ext cx="45456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4"/>
          </p:nvPr>
        </p:nvSpPr>
        <p:spPr>
          <a:xfrm>
            <a:off x="5412724" y="2761381"/>
            <a:ext cx="4545600" cy="40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t" anchorCtr="0">
            <a:normAutofit/>
          </a:bodyPr>
          <a:lstStyle>
            <a:lvl1pPr marL="457200" lvl="0" indent="-355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1pPr>
            <a:lvl2pPr marL="91440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735062" y="7006701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3541659" y="7006701"/>
            <a:ext cx="36084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7551084" y="7006701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735062" y="402485"/>
            <a:ext cx="9221700" cy="14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735062" y="7006701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3541659" y="7006701"/>
            <a:ext cx="36084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7551084" y="7006701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735062" y="7006701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541659" y="7006701"/>
            <a:ext cx="36084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7551084" y="7006701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736454" y="503978"/>
            <a:ext cx="3448500" cy="1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4545407" y="1088455"/>
            <a:ext cx="5412600" cy="53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t" anchorCtr="0">
            <a:normAutofit/>
          </a:bodyPr>
          <a:lstStyle>
            <a:lvl1pPr marL="457200" lvl="0" indent="-4508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500"/>
              <a:buChar char="•"/>
              <a:defRPr sz="3500"/>
            </a:lvl1pPr>
            <a:lvl2pPr marL="91440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2pPr>
            <a:lvl3pPr marL="1371600" lvl="2" indent="-393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3pPr>
            <a:lvl4pPr marL="1828800" lvl="3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4pPr>
            <a:lvl5pPr marL="2286000" lvl="4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5pPr>
            <a:lvl6pPr marL="2743200" lvl="5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6pPr>
            <a:lvl7pPr marL="3200400" lvl="6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7pPr>
            <a:lvl8pPr marL="3657600" lvl="7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8pPr>
            <a:lvl9pPr marL="4114800" lvl="8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736454" y="2267903"/>
            <a:ext cx="3448500" cy="42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735062" y="7006701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541659" y="7006701"/>
            <a:ext cx="36084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7551084" y="7006701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4468" y="3161354"/>
            <a:ext cx="9963000" cy="12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736454" y="503978"/>
            <a:ext cx="3448500" cy="1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4545407" y="1088455"/>
            <a:ext cx="5412600" cy="53721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736454" y="2267903"/>
            <a:ext cx="3448500" cy="42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735062" y="7006701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541659" y="7006701"/>
            <a:ext cx="36084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7551084" y="7006701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735062" y="402485"/>
            <a:ext cx="9221700" cy="14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7689" y="-200237"/>
            <a:ext cx="4796400" cy="9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t" anchorCtr="0">
            <a:normAutofit/>
          </a:bodyPr>
          <a:lstStyle>
            <a:lvl1pPr marL="457200" lvl="0" indent="-355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1pPr>
            <a:lvl2pPr marL="91440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735062" y="7006701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541659" y="7006701"/>
            <a:ext cx="36084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7551084" y="7006701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600739" y="2452983"/>
            <a:ext cx="6406500" cy="23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923073" y="214383"/>
            <a:ext cx="6406500" cy="67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t" anchorCtr="0">
            <a:normAutofit/>
          </a:bodyPr>
          <a:lstStyle>
            <a:lvl1pPr marL="457200" lvl="0" indent="-355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1pPr>
            <a:lvl2pPr marL="91440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735062" y="7006701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541659" y="7006701"/>
            <a:ext cx="36084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7551084" y="7006701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marL="457200" lvl="0" indent="-3746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4677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5650483" y="1693927"/>
            <a:ext cx="4677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64468" y="816630"/>
            <a:ext cx="3283500" cy="11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64468" y="2042457"/>
            <a:ext cx="3283500" cy="4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marL="457200" lvl="0" indent="-3238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573245" y="661638"/>
            <a:ext cx="7445700" cy="60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346000" y="-184"/>
            <a:ext cx="5346000" cy="756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16050" tIns="116050" rIns="116050" bIns="116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10447" y="1812541"/>
            <a:ext cx="4730100" cy="21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10447" y="4120005"/>
            <a:ext cx="4730100" cy="18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5775715" y="1064257"/>
            <a:ext cx="4486500" cy="54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ctr" anchorCtr="0">
            <a:noAutofit/>
          </a:bodyPr>
          <a:lstStyle>
            <a:lvl1pPr marL="457200" lvl="0" indent="-3746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64468" y="6218168"/>
            <a:ext cx="7014300" cy="8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marL="457200" marR="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Arial"/>
              <a:buChar char="●"/>
              <a:defRPr sz="2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chemeClr val="dk2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35062" y="402485"/>
            <a:ext cx="9221700" cy="14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735062" y="2012413"/>
            <a:ext cx="9221700" cy="4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t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735062" y="7006701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541659" y="7006701"/>
            <a:ext cx="36084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7551084" y="7006701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3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.jp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.jp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.jp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3.jp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3.jp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3.jp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5.pn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3.jp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5.png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3.jp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3.jp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3.jp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5.png"/><Relationship Id="rId4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5.png"/><Relationship Id="rId4" Type="http://schemas.openxmlformats.org/officeDocument/2006/relationships/image" Target="../media/image1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3.jp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3.jp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2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3.jp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3.jp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png"/><Relationship Id="rId5" Type="http://schemas.openxmlformats.org/officeDocument/2006/relationships/image" Target="../media/image5.png"/><Relationship Id="rId4" Type="http://schemas.openxmlformats.org/officeDocument/2006/relationships/image" Target="../media/image16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png"/><Relationship Id="rId5" Type="http://schemas.openxmlformats.org/officeDocument/2006/relationships/image" Target="../media/image5.png"/><Relationship Id="rId4" Type="http://schemas.openxmlformats.org/officeDocument/2006/relationships/image" Target="../media/image17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7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8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png"/><Relationship Id="rId5" Type="http://schemas.openxmlformats.org/officeDocument/2006/relationships/image" Target="../media/image5.png"/><Relationship Id="rId4" Type="http://schemas.openxmlformats.org/officeDocument/2006/relationships/image" Target="../media/image18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3.jpg"/><Relationship Id="rId7" Type="http://schemas.openxmlformats.org/officeDocument/2006/relationships/image" Target="../media/image18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3.jpg"/><Relationship Id="rId7" Type="http://schemas.openxmlformats.org/officeDocument/2006/relationships/image" Target="../media/image20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png"/><Relationship Id="rId11" Type="http://schemas.openxmlformats.org/officeDocument/2006/relationships/image" Target="../media/image208.png"/><Relationship Id="rId5" Type="http://schemas.openxmlformats.org/officeDocument/2006/relationships/image" Target="../media/image202.png"/><Relationship Id="rId10" Type="http://schemas.openxmlformats.org/officeDocument/2006/relationships/image" Target="../media/image207.png"/><Relationship Id="rId4" Type="http://schemas.openxmlformats.org/officeDocument/2006/relationships/image" Target="../media/image5.png"/><Relationship Id="rId9" Type="http://schemas.openxmlformats.org/officeDocument/2006/relationships/image" Target="../media/image20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197.jpg"/><Relationship Id="rId7" Type="http://schemas.openxmlformats.org/officeDocument/2006/relationships/image" Target="../media/image212.png"/><Relationship Id="rId12" Type="http://schemas.openxmlformats.org/officeDocument/2006/relationships/image" Target="../media/image21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1.png"/><Relationship Id="rId11" Type="http://schemas.openxmlformats.org/officeDocument/2006/relationships/image" Target="../media/image216.png"/><Relationship Id="rId5" Type="http://schemas.openxmlformats.org/officeDocument/2006/relationships/image" Target="../media/image210.png"/><Relationship Id="rId10" Type="http://schemas.openxmlformats.org/officeDocument/2006/relationships/image" Target="../media/image215.png"/><Relationship Id="rId4" Type="http://schemas.openxmlformats.org/officeDocument/2006/relationships/image" Target="../media/image201.png"/><Relationship Id="rId9" Type="http://schemas.openxmlformats.org/officeDocument/2006/relationships/image" Target="../media/image21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jp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3" Type="http://schemas.openxmlformats.org/officeDocument/2006/relationships/image" Target="../media/image3.jpg"/><Relationship Id="rId7" Type="http://schemas.openxmlformats.org/officeDocument/2006/relationships/image" Target="../media/image22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2.png"/><Relationship Id="rId5" Type="http://schemas.openxmlformats.org/officeDocument/2006/relationships/image" Target="../media/image221.png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image" Target="../media/image3.jpg"/><Relationship Id="rId7" Type="http://schemas.openxmlformats.org/officeDocument/2006/relationships/image" Target="../media/image22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9.png"/><Relationship Id="rId5" Type="http://schemas.openxmlformats.org/officeDocument/2006/relationships/image" Target="../media/image228.png"/><Relationship Id="rId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3" Type="http://schemas.openxmlformats.org/officeDocument/2006/relationships/image" Target="../media/image3.jpg"/><Relationship Id="rId7" Type="http://schemas.openxmlformats.org/officeDocument/2006/relationships/image" Target="../media/image23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2.png"/><Relationship Id="rId5" Type="http://schemas.openxmlformats.org/officeDocument/2006/relationships/image" Target="../media/image5.png"/><Relationship Id="rId4" Type="http://schemas.openxmlformats.org/officeDocument/2006/relationships/image" Target="../media/image23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3" Type="http://schemas.openxmlformats.org/officeDocument/2006/relationships/image" Target="../media/image3.jpg"/><Relationship Id="rId7" Type="http://schemas.openxmlformats.org/officeDocument/2006/relationships/image" Target="../media/image23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7.png"/><Relationship Id="rId5" Type="http://schemas.openxmlformats.org/officeDocument/2006/relationships/image" Target="../media/image236.png"/><Relationship Id="rId10" Type="http://schemas.openxmlformats.org/officeDocument/2006/relationships/image" Target="../media/image241.png"/><Relationship Id="rId4" Type="http://schemas.openxmlformats.org/officeDocument/2006/relationships/image" Target="../media/image5.png"/><Relationship Id="rId9" Type="http://schemas.openxmlformats.org/officeDocument/2006/relationships/image" Target="../media/image24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13" Type="http://schemas.openxmlformats.org/officeDocument/2006/relationships/image" Target="../media/image250.png"/><Relationship Id="rId3" Type="http://schemas.openxmlformats.org/officeDocument/2006/relationships/image" Target="../media/image3.jpg"/><Relationship Id="rId7" Type="http://schemas.openxmlformats.org/officeDocument/2006/relationships/image" Target="../media/image244.png"/><Relationship Id="rId12" Type="http://schemas.openxmlformats.org/officeDocument/2006/relationships/image" Target="../media/image24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3.png"/><Relationship Id="rId11" Type="http://schemas.openxmlformats.org/officeDocument/2006/relationships/image" Target="../media/image248.png"/><Relationship Id="rId5" Type="http://schemas.openxmlformats.org/officeDocument/2006/relationships/image" Target="../media/image242.png"/><Relationship Id="rId10" Type="http://schemas.openxmlformats.org/officeDocument/2006/relationships/image" Target="../media/image247.png"/><Relationship Id="rId4" Type="http://schemas.openxmlformats.org/officeDocument/2006/relationships/image" Target="../media/image5.png"/><Relationship Id="rId9" Type="http://schemas.openxmlformats.org/officeDocument/2006/relationships/image" Target="../media/image2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/>
        </p:nvSpPr>
        <p:spPr>
          <a:xfrm>
            <a:off x="471053" y="5782780"/>
            <a:ext cx="3810001" cy="1209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" sz="3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MULTIMEDIA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" sz="3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CATALOG</a:t>
            </a:r>
            <a:endParaRPr sz="3400" b="0" i="1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13040" y="907300"/>
            <a:ext cx="2786099" cy="4140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35815" y="946350"/>
            <a:ext cx="2786099" cy="4140723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8"/>
          <p:cNvSpPr txBox="1"/>
          <p:nvPr/>
        </p:nvSpPr>
        <p:spPr>
          <a:xfrm>
            <a:off x="322375" y="1408985"/>
            <a:ext cx="3604800" cy="5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VK-20180SA-GEO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VK-20180SA-PUG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Battery Type: x1 AA battery (not included)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Resolution: 1200 dpi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Operation: Left / Right Button with Scroll Wheel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Wireless: 2.4G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Operation Distance: 10 m / 33 ft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Connection: USB Receiver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114 x 61 x 33 mm / 4.48 x 2.4 x 1.32 inch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2.4 GHz wireless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Storage for Nano USB Receiver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Battery Compartment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Left and Right Mouse Buttons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Scroll Wheel with Button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 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 x Tag Series Wireless Mouses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 x Nano USB receivers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Type-C Adapter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388" name="Google Shape;388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8"/>
          <p:cNvSpPr/>
          <p:nvPr/>
        </p:nvSpPr>
        <p:spPr>
          <a:xfrm>
            <a:off x="4535825" y="361650"/>
            <a:ext cx="4430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WIRELESS OPTICAL MOUSE 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38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TAG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38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PC ACCESSORIES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" name="Google Shape;392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20000" y="3538388"/>
            <a:ext cx="3723423" cy="372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42350" y="3418962"/>
            <a:ext cx="5444700" cy="36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8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3675" y="6369080"/>
            <a:ext cx="3723425" cy="1099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9"/>
          <p:cNvSpPr txBox="1"/>
          <p:nvPr/>
        </p:nvSpPr>
        <p:spPr>
          <a:xfrm>
            <a:off x="322374" y="1408963"/>
            <a:ext cx="3604800" cy="28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VK-20007-BK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Size:	220 x 180 x 3 mm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Porous Fabric Surface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Smooth Mouse Operation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Cleans your Mouse as You Use It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Non-slip Rubber Base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01" name="Google Shape;401;p39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39.95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2" name="Google Shape;402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9"/>
          <p:cNvSpPr/>
          <p:nvPr/>
        </p:nvSpPr>
        <p:spPr>
          <a:xfrm>
            <a:off x="4006000" y="3616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MOUSE PAD</a:t>
            </a:r>
            <a:endParaRPr sz="2400" b="1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39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SLIDE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39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PC ACCESSORIES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6" name="Google Shape;406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21800" y="842030"/>
            <a:ext cx="3570000" cy="4572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15174" y="3317625"/>
            <a:ext cx="3752625" cy="375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27725" y="6644900"/>
            <a:ext cx="2630599" cy="82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0"/>
          <p:cNvSpPr txBox="1"/>
          <p:nvPr/>
        </p:nvSpPr>
        <p:spPr>
          <a:xfrm>
            <a:off x="322374" y="1408963"/>
            <a:ext cx="3604800" cy="28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VK-20009-BK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Gel Wrist Guard for Comfortable Use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Porous Fabric Surface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Cleans Your Mouse as you Use It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Smooth Gliding Surface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Non-slip Rubber Base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14" name="Google Shape;414;p40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129.95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5" name="Google Shape;415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0"/>
          <p:cNvSpPr/>
          <p:nvPr/>
        </p:nvSpPr>
        <p:spPr>
          <a:xfrm>
            <a:off x="4006000" y="3616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GEL WRIST GUARD MOUSE PAD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40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COMFORT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40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PC ACCESSORIES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9" name="Google Shape;419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52830">
            <a:off x="6912653" y="796230"/>
            <a:ext cx="3701041" cy="5748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47050" y="3795101"/>
            <a:ext cx="3094149" cy="277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89625" y="6627326"/>
            <a:ext cx="2945400" cy="89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7425" y="3131075"/>
            <a:ext cx="6005800" cy="359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7900" y="361647"/>
            <a:ext cx="5872975" cy="5872975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1"/>
          <p:cNvSpPr txBox="1"/>
          <p:nvPr/>
        </p:nvSpPr>
        <p:spPr>
          <a:xfrm>
            <a:off x="322374" y="1408963"/>
            <a:ext cx="3604800" cy="28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VK-5123-BK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</a:t>
            </a: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Power Input: USB - DC 5.0 V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Current: 2000 mA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Consumption: 10 W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Material: ABS + Aluminium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Size: (D) 100 x (H) 16 mm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Max Temperature: 90 °C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1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PACKAGE CONTENT: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8575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Roast series 10W USB Cup Warmer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8575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Instruction manual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29" name="Google Shape;429;p41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Google Shape;430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1"/>
          <p:cNvSpPr/>
          <p:nvPr/>
        </p:nvSpPr>
        <p:spPr>
          <a:xfrm>
            <a:off x="3620775" y="3616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>
                <a:solidFill>
                  <a:schemeClr val="dk1"/>
                </a:solidFill>
              </a:rPr>
              <a:t>10W USB CUP WARMER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41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i="1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ROAST</a:t>
            </a: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41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PC ACCESSORIES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4" name="Google Shape;434;p41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8225" y="6598203"/>
            <a:ext cx="4002549" cy="802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2"/>
          <p:cNvSpPr txBox="1"/>
          <p:nvPr/>
        </p:nvSpPr>
        <p:spPr>
          <a:xfrm>
            <a:off x="322374" y="1408963"/>
            <a:ext cx="3604800" cy="28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VB-VS040-BK[V2]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Cable Length: 1.3 m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Key Pitch: 19 mm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USB Protocol: USB 2.0, compatibility with USB 1.0 and USB 3.0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Current: 50 mA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Dimensions: 438.5 x 135.8 x 16.6 mm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Plug &amp; Play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Spill Proof Keyboard with Run-Off Design.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Soft-Touch Keys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USB Powered with Extra-long Cable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 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Mineral Series Keyboard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40" name="Google Shape;440;p42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149.95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Google Shape;441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42"/>
          <p:cNvSpPr/>
          <p:nvPr/>
        </p:nvSpPr>
        <p:spPr>
          <a:xfrm>
            <a:off x="4006000" y="3616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USB WIRED KEYBOARD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42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MINERAL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42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PC ACCESSORIES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5" name="Google Shape;445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18649" y="4303399"/>
            <a:ext cx="5694713" cy="201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28114" y="6657881"/>
            <a:ext cx="2800875" cy="90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89821" y="1059750"/>
            <a:ext cx="5122680" cy="2907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3"/>
          <p:cNvSpPr txBox="1"/>
          <p:nvPr/>
        </p:nvSpPr>
        <p:spPr>
          <a:xfrm>
            <a:off x="322375" y="1408982"/>
            <a:ext cx="3604800" cy="4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VB-VS041-BK[V2]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Mouse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Cable Length: 1.5 m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Resolution: 1000 DPI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Working Voltage: 5 V DC ± 5%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Operating Current: 37 mA (max)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Dimensions: 103 x 64 x 38 mm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Keyboard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Cable Length: 1.3 m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USB Protocol: USB 2.0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Working Voltage: 4.5 V to 5.5 V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Dimensions: 438.5 x 135.8 x 16.6 mm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Splash and Spill Resistant Keyboard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Soft-Touch Keys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USB Powered with Extra-long Cable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Ergonomic High Resolution Mouse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 </a:t>
            </a: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Mineral Series Wired Mouse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Mineral Series Wired Keyboard</a:t>
            </a: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53" name="Google Shape;453;p43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199.95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4" name="Google Shape;454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3"/>
          <p:cNvSpPr/>
          <p:nvPr/>
        </p:nvSpPr>
        <p:spPr>
          <a:xfrm>
            <a:off x="4006000" y="3616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WIRED USB KEYBOARD &amp; MOUSE COMBO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43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MINERAL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43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PC ACCESSORIES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8" name="Google Shape;458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60573" y="6662050"/>
            <a:ext cx="2689887" cy="80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55375" y="4523875"/>
            <a:ext cx="6082327" cy="204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59975" y="1447722"/>
            <a:ext cx="5276273" cy="3076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4"/>
          <p:cNvSpPr txBox="1"/>
          <p:nvPr/>
        </p:nvSpPr>
        <p:spPr>
          <a:xfrm>
            <a:off x="322375" y="1408984"/>
            <a:ext cx="3604800" cy="50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VK-20122-BK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Pack Weight: 1.1 lbs / 0.5 kg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Pack Dimensions: 6.3" x 20.35" x 1.57" / 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               160 mm x 517 mm x 40 mm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Keyboard:</a:t>
            </a: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Key Type: Standard US Layout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Key System: Membrane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Cable Length: 4 ft / 1.4 m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Function Keys: 12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Operating Voltage: 4.75 ~ 5.25 V DC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Connection Method: USB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Mouse:</a:t>
            </a: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Buttons: 3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Sensor Type: Optical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DPI: 1000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Scroll Wheel: Yes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Compatibility: Windows, MacOS, Linux, Android 4.4 up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Ergonomically designed for comfortable use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Spill proof keyboard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Plug and Play easy installation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Compatible with Windows, Mac, Linux and Android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 </a:t>
            </a: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Krypton Series Wired Mouse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Krypton Series Wired Keyboard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66" name="Google Shape;466;p44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199.95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44"/>
          <p:cNvSpPr/>
          <p:nvPr/>
        </p:nvSpPr>
        <p:spPr>
          <a:xfrm>
            <a:off x="4006000" y="3616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WIRED USB KEYBOARD &amp; MOUSE COMBO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44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KRYPTON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44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PC ACCESSORIES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1" name="Google Shape;471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78270" y="6652649"/>
            <a:ext cx="2551256" cy="80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36150" y="4124175"/>
            <a:ext cx="6859699" cy="226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4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670" b="12353"/>
          <a:stretch/>
        </p:blipFill>
        <p:spPr>
          <a:xfrm>
            <a:off x="4423450" y="946350"/>
            <a:ext cx="5885100" cy="3765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5"/>
          <p:cNvSpPr txBox="1"/>
          <p:nvPr/>
        </p:nvSpPr>
        <p:spPr>
          <a:xfrm>
            <a:off x="322375" y="1408984"/>
            <a:ext cx="3604800" cy="50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VK-20123-BK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Keyboard: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Key Type: Standard US Layout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Key System: Membrane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Function Keys: 12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Batteries Required: 1 x AA (Excluded)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Operating Voltage: 1.5 V DC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Wireless Range: 8 m / 26 ft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Dimensions: 17.13" x 5.91" x 9.37" / 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       L 440 mm x W 140 mm x H 25 mm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Mouse: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Buttons: 3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Sensor Type: Optical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DPI: 1000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Scroll Wheel Yes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Wireless Type: 2.4 GHz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Batteries Required: 2 x 1.5 AAA (Excluded)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Wireless Range: 8 m / 26 ft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Dimensions: 4.4" x 2.5" x 1.4" / 113 x 65 x 38 mm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Compatibility: Windows, MacOS, Linux, Android 4.4 up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Pack Dimensions: 6.3" x 20.35" x 1.57" / 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               160 mm x 517 mm x 40 mm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 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Krypton Wireless Keyboard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Krypton Wireless Mouse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Krypton Nano USB Receiver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79" name="Google Shape;479;p45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299.95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0" name="Google Shape;480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5"/>
          <p:cNvSpPr/>
          <p:nvPr/>
        </p:nvSpPr>
        <p:spPr>
          <a:xfrm>
            <a:off x="4006000" y="3616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WIRELESS USB KEYBOARD 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&amp; Mouse Combo</a:t>
            </a:r>
            <a:endParaRPr sz="24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45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KRYPTON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45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PC ACCESSORIES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" name="Google Shape;484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78270" y="6652649"/>
            <a:ext cx="2551256" cy="80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5250" y="1012037"/>
            <a:ext cx="5401499" cy="311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37438" y="4190525"/>
            <a:ext cx="7057123" cy="2156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6"/>
          <p:cNvSpPr txBox="1"/>
          <p:nvPr/>
        </p:nvSpPr>
        <p:spPr>
          <a:xfrm>
            <a:off x="322375" y="1408975"/>
            <a:ext cx="4227900" cy="5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VK-20008-BK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Wireless transmission distance: 6 ~ 8 M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Wireless Frequency: 2408 Mhz ~ 2474 Mhz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Nano USB Receiver: Single Receiver for Keyboard and Mouse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Wireless Operation Channels: 34 auto hopping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Keyboard</a:t>
            </a: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Keyboard Mechanical life: 5 million times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Keyboard rating working current: 2.5 m,A @ 1.5 V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Keyboard size: 468 x 155.38 x 22.97 mm / 18.42” x 6.11” x 0.90”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Mouse</a:t>
            </a: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DPI: 1200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Mouse rating: 10 mA @ 1.5 V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Mouse size: 100 × 59.62 × 39.17 mm / 3.93” × 2.34” × 1.54”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Ergonomically designed for comfortable use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USB Plug and Play Easy installation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Compatible with Windows &amp; Mac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Single USB nano receiver for mouse and keyboard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2.4GHz Wireless mouse plus keyboard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 </a:t>
            </a: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Sapphire Series Wireless Mouse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Sapphire Series Wireless Keyboard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Nano USB Receiver (inside the battery compartment </a:t>
            </a:r>
            <a:b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of the Mouse)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 x AA Battery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 x AAA Battery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Instruction Manual</a:t>
            </a: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92" name="Google Shape;492;p46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299.95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46"/>
          <p:cNvSpPr/>
          <p:nvPr/>
        </p:nvSpPr>
        <p:spPr>
          <a:xfrm>
            <a:off x="4006000" y="3616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WIRELESS KEYBOARD AND 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MOUSE COMBO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46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SAPPHIRE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46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PC ACCESSORIES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" name="Google Shape;497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60575" y="6652650"/>
            <a:ext cx="982400" cy="87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6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939" b="18330"/>
          <a:stretch/>
        </p:blipFill>
        <p:spPr>
          <a:xfrm>
            <a:off x="6053469" y="1408975"/>
            <a:ext cx="4638332" cy="304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4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09353" y="4430850"/>
            <a:ext cx="6073925" cy="212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4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43072" y="2452975"/>
            <a:ext cx="1243900" cy="202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46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8842"/>
          <a:stretch/>
        </p:blipFill>
        <p:spPr>
          <a:xfrm>
            <a:off x="7105959" y="6652650"/>
            <a:ext cx="794900" cy="80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46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842"/>
          <a:stretch/>
        </p:blipFill>
        <p:spPr>
          <a:xfrm>
            <a:off x="8797088" y="6652650"/>
            <a:ext cx="794900" cy="80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7"/>
          <p:cNvSpPr txBox="1"/>
          <p:nvPr/>
        </p:nvSpPr>
        <p:spPr>
          <a:xfrm>
            <a:off x="322375" y="1408984"/>
            <a:ext cx="3604800" cy="4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VK-20120-BK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Wireless Frequency: 2.4 GHz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Range: 10 m / 33 ft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Keyboard</a:t>
            </a:r>
            <a:endParaRPr sz="1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Size: 450 x 158.04 x 23.4 mm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Operating Voltage: 1.5 V DC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Batteries: 1 x AAA (not included)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Mouse</a:t>
            </a: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Sensor: Mosart 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DPI: 800 / 1200 / 1600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Mouse size: 99.95 x 61.50 x 35.20 mm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Batteries: 1 x AA (not included)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KEYBOARD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Chocolate block style keycaps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Multimedia and Windows shortcut keys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Wireless operation up to 8 meters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Ergonomic Design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MOUSE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Ambidextrous use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Adjustable DPI 800 / 1200 / 1600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Wireless operation up to 8 meters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 </a:t>
            </a: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Cobalt Series Wireless Keyboard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Cobalt Series Wireless Mouse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Nano USB Receiver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Instruction Manual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None/>
            </a:pP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08" name="Google Shape;508;p47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399.95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9" name="Google Shape;509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47"/>
          <p:cNvSpPr/>
          <p:nvPr/>
        </p:nvSpPr>
        <p:spPr>
          <a:xfrm>
            <a:off x="4006000" y="3616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WIRELESS KEYBOARD AND 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MOUSE COMBO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47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COBALT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47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PC ACCESSORIES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3" name="Google Shape;513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4775" y="1514538"/>
            <a:ext cx="4515300" cy="29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99119" y="2362669"/>
            <a:ext cx="1429100" cy="22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7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3" t="26807" r="18375" b="42937"/>
          <a:stretch/>
        </p:blipFill>
        <p:spPr>
          <a:xfrm>
            <a:off x="4520534" y="4357263"/>
            <a:ext cx="5997824" cy="228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4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60575" y="6652650"/>
            <a:ext cx="982400" cy="87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47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8842"/>
          <a:stretch/>
        </p:blipFill>
        <p:spPr>
          <a:xfrm>
            <a:off x="7105959" y="6652650"/>
            <a:ext cx="794900" cy="80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47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842"/>
          <a:stretch/>
        </p:blipFill>
        <p:spPr>
          <a:xfrm>
            <a:off x="8797088" y="6652650"/>
            <a:ext cx="794900" cy="80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/>
          <p:nvPr/>
        </p:nvSpPr>
        <p:spPr>
          <a:xfrm>
            <a:off x="4802825" y="6808800"/>
            <a:ext cx="58434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0" i="1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PC  </a:t>
            </a:r>
            <a:r>
              <a:rPr lang="en" sz="36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ACCESSORIES</a:t>
            </a:r>
            <a:endParaRPr sz="36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48"/>
          <p:cNvSpPr txBox="1"/>
          <p:nvPr/>
        </p:nvSpPr>
        <p:spPr>
          <a:xfrm>
            <a:off x="322375" y="1408984"/>
            <a:ext cx="3604800" cy="4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VK-20180SA-GEO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Wireless Type: 2.4GHz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Wireless Range: Up to 10 Meters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Compatibility: Windows, MAC OS, Linux, Android, Chrome OS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Battery Required: 1 x AA (Alkaline recommended)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Wireless up to 10 M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1200 DPI High Resolution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USB Receiver Storage Inside Mouse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Plug and Play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Soft Click Buttons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USB and Type-C Receiver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 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Tag Wireless Mouse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USB plus Type-C Receiver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525" name="Google Shape;525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48"/>
          <p:cNvSpPr/>
          <p:nvPr/>
        </p:nvSpPr>
        <p:spPr>
          <a:xfrm>
            <a:off x="4006000" y="3616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>
                <a:solidFill>
                  <a:schemeClr val="dk1"/>
                </a:solidFill>
              </a:rPr>
              <a:t>2.4G WIRELESS OPTICAL</a:t>
            </a:r>
            <a:endParaRPr sz="2400" b="1" i="1"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>
                <a:solidFill>
                  <a:schemeClr val="dk1"/>
                </a:solidFill>
              </a:rPr>
              <a:t>MOUSE USB / TYPE-C</a:t>
            </a:r>
            <a:endParaRPr sz="2400" b="1" i="1">
              <a:solidFill>
                <a:schemeClr val="dk1"/>
              </a:solidFill>
            </a:endParaRPr>
          </a:p>
        </p:txBody>
      </p:sp>
      <p:sp>
        <p:nvSpPr>
          <p:cNvPr id="527" name="Google Shape;527;p48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i="1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TAG</a:t>
            </a: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48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PC ACCESSORIES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9" name="Google Shape;529;p48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5050" y="3370037"/>
            <a:ext cx="3078338" cy="3078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48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8525" y="1679325"/>
            <a:ext cx="4360300" cy="43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48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702" y="1816040"/>
            <a:ext cx="1868388" cy="1868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48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351" y="6456907"/>
            <a:ext cx="3425700" cy="104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9"/>
          <p:cNvSpPr txBox="1"/>
          <p:nvPr/>
        </p:nvSpPr>
        <p:spPr>
          <a:xfrm>
            <a:off x="322375" y="1408984"/>
            <a:ext cx="3604800" cy="4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VK-20180SA-PUG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Wireless Type: 2.4GHz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Wireless Range: Up to 10 Meters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Compatibility: Windows, MAC OS, Linux, Android, Chrome OS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Battery Required: 1 x AA (Alkaline recommended)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Wireless up to 10 M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1200 DPI High Resolution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USB Receiver Storage Inside Mouse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Plug and Play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Soft Click Buttons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USB and Type-C Receiver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 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Tag Wireless Mouse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USB plus Type-C Receiver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38" name="Google Shape;538;p49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</a:t>
            </a:r>
            <a:r>
              <a:rPr lang="en" sz="1600" b="1" i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1</a:t>
            </a: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99.9</a:t>
            </a:r>
            <a:r>
              <a:rPr lang="en" sz="1600" b="1" i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49"/>
          <p:cNvSpPr/>
          <p:nvPr/>
        </p:nvSpPr>
        <p:spPr>
          <a:xfrm>
            <a:off x="4006000" y="3616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>
                <a:solidFill>
                  <a:schemeClr val="dk1"/>
                </a:solidFill>
              </a:rPr>
              <a:t>2.4G WIRELESS OPTICAL</a:t>
            </a:r>
            <a:endParaRPr sz="2400" b="1" i="1"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>
                <a:solidFill>
                  <a:schemeClr val="dk1"/>
                </a:solidFill>
              </a:rPr>
              <a:t>MOUSE USB / TYPE-C</a:t>
            </a:r>
            <a:endParaRPr sz="2400" b="1" i="1">
              <a:solidFill>
                <a:schemeClr val="dk1"/>
              </a:solidFill>
            </a:endParaRPr>
          </a:p>
        </p:txBody>
      </p:sp>
      <p:sp>
        <p:nvSpPr>
          <p:cNvPr id="541" name="Google Shape;541;p49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i="1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TAG</a:t>
            </a: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49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PC ACCESSORIES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3" name="Google Shape;543;p4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050" y="3370037"/>
            <a:ext cx="3078338" cy="3078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49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8525" y="1679325"/>
            <a:ext cx="4360300" cy="43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49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3702" y="1816040"/>
            <a:ext cx="1868388" cy="1868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49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351" y="6456907"/>
            <a:ext cx="3425700" cy="104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0"/>
          <p:cNvSpPr txBox="1"/>
          <p:nvPr/>
        </p:nvSpPr>
        <p:spPr>
          <a:xfrm>
            <a:off x="322375" y="1408984"/>
            <a:ext cx="3604800" cy="48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VK-20013-BK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Size: 	330 x 20 x 42 mm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Fan Size: 	125 x 125 x 15 mm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Fan Speed: 	1000 RPM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Material: 	ABS/ Steel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USB Power: 	1,8 W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Current: 	0,38 A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USB Powered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Extra Wide Cooling Fan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Ensures Optimal Temperature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Blue LED Backlit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Ergonomically Angled Base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Slim Design – Fits into most Laptop Bags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Fits up to 17” Laptops / Notebooks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 </a:t>
            </a: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Arctic Series Notebook Cooling Stand</a:t>
            </a: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52" name="Google Shape;552;p50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R1</a:t>
            </a:r>
            <a:r>
              <a:rPr lang="en" sz="1600" b="1" i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4</a:t>
            </a: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3" name="Google Shape;553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50"/>
          <p:cNvSpPr/>
          <p:nvPr/>
        </p:nvSpPr>
        <p:spPr>
          <a:xfrm>
            <a:off x="4006000" y="3616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NOTEBOOK COOLING STAND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50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ARCTIC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50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PC ACCESSORIES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7" name="Google Shape;557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31075" y="1009675"/>
            <a:ext cx="3894925" cy="433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07389" y="3787169"/>
            <a:ext cx="5023931" cy="3054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27250" y="6660430"/>
            <a:ext cx="2533575" cy="77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51"/>
          <p:cNvSpPr txBox="1"/>
          <p:nvPr/>
        </p:nvSpPr>
        <p:spPr>
          <a:xfrm>
            <a:off x="322375" y="1408985"/>
            <a:ext cx="3604800" cy="51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VK-20073-BK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Supported Speed: Up to 150 Mbps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Optimal Range: Up to 35 m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Supported Protocols: 802.11n / 802.11g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OS Compatibility: Windows 10, Mac OS 10.6 up, Linux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Converts USB to WiFi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Compact Size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150 Mbps High Speed Data Transfer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Windows or MAC OS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Plug and Play Driver Free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Up to 35 m Range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PACKAGING CONTENTS: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Air series USB WiFi adaptor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65" name="Google Shape;565;p51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129.95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6" name="Google Shape;566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51"/>
          <p:cNvSpPr/>
          <p:nvPr/>
        </p:nvSpPr>
        <p:spPr>
          <a:xfrm>
            <a:off x="4006000" y="3616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USB WIFI ADAPTOR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51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AIR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51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PC ACCESSORIES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0" name="Google Shape;570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02500" y="1024975"/>
            <a:ext cx="2913151" cy="551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68650" y="4597849"/>
            <a:ext cx="2708075" cy="175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13360" y="6613700"/>
            <a:ext cx="2760901" cy="85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52"/>
          <p:cNvSpPr txBox="1"/>
          <p:nvPr/>
        </p:nvSpPr>
        <p:spPr>
          <a:xfrm>
            <a:off x="322375" y="1408985"/>
            <a:ext cx="3604800" cy="51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</a:t>
            </a: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222</a:t>
            </a: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-BK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Compatibility:</a:t>
            </a:r>
            <a:endParaRPr sz="1000" b="1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HD Camera</a:t>
            </a:r>
            <a:endParaRPr sz="1000" b="1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4K Drone</a:t>
            </a:r>
            <a:endParaRPr sz="1000" b="1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Smart Mobile Phone</a:t>
            </a:r>
            <a:endParaRPr sz="1000" b="1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Player</a:t>
            </a:r>
            <a:endParaRPr sz="1000" b="1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High-end Smart Devices etc.</a:t>
            </a:r>
            <a:endParaRPr sz="1000" b="1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Class 10, UHS 3</a:t>
            </a:r>
            <a:endParaRPr sz="1000" b="1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Features: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Class 10, UHS 3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3.0 High Speed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R / W : 80 mb / 30 ~ 45 m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Whats In The Pack:</a:t>
            </a:r>
            <a:endParaRPr sz="1000" b="1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1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Volkano Micro SD Card</a:t>
            </a:r>
            <a:endParaRPr sz="1000" b="1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1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Volkano SD Card Adaptor</a:t>
            </a:r>
            <a:endParaRPr sz="1000" b="1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78" name="Google Shape;578;p52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</a:t>
            </a:r>
            <a:r>
              <a:rPr lang="en" sz="1600" b="1" i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0.00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9" name="Google Shape;579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52"/>
          <p:cNvSpPr/>
          <p:nvPr/>
        </p:nvSpPr>
        <p:spPr>
          <a:xfrm>
            <a:off x="4006000" y="3616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>
                <a:solidFill>
                  <a:schemeClr val="dk1"/>
                </a:solidFill>
              </a:rPr>
              <a:t>MICRO SD CARD WITH SD</a:t>
            </a: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ADAPTOR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52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i="1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MICRO</a:t>
            </a: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52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PHONE</a:t>
            </a: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ACCESSORIES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3" name="Google Shape;583;p52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538" y="2837849"/>
            <a:ext cx="2644736" cy="2641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52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525" y="3284648"/>
            <a:ext cx="1428936" cy="1427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36225" y="6610103"/>
            <a:ext cx="3340350" cy="77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52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2775" y="1056200"/>
            <a:ext cx="3033677" cy="536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53"/>
          <p:cNvSpPr txBox="1"/>
          <p:nvPr/>
        </p:nvSpPr>
        <p:spPr>
          <a:xfrm>
            <a:off x="322374" y="1408963"/>
            <a:ext cx="3604800" cy="28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VK-20011-SL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Transfer Speed: 		Up to 480 Mbps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Compatibility: 		Windows &amp; Mac OS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USB version: 		USB 2.0 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Connection: 		Plug &amp; Play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Power supply: 		5 V, 1 A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Current protection:	Individual Port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Plug &amp; Play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USB Powered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Compatible with Windows &amp; Mac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Blue LED Light Indicator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Tough Aluminium Body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92" name="Google Shape;592;p53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129.95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3" name="Google Shape;593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53"/>
          <p:cNvSpPr/>
          <p:nvPr/>
        </p:nvSpPr>
        <p:spPr>
          <a:xfrm>
            <a:off x="4006000" y="3616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 PORT USB HUB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53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PIVOT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53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PC ACCESSORIES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7" name="Google Shape;597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40000" y="2960125"/>
            <a:ext cx="4737525" cy="350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44500" y="842025"/>
            <a:ext cx="2663950" cy="452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5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37461" y="6700825"/>
            <a:ext cx="2747180" cy="76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55"/>
          <p:cNvSpPr txBox="1"/>
          <p:nvPr/>
        </p:nvSpPr>
        <p:spPr>
          <a:xfrm>
            <a:off x="322375" y="1408981"/>
            <a:ext cx="3604800" cy="41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VK-20049-BK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Maximum HDD Size: 2.5" x 9.5 mm thick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Maximum Data Size: HDD = 2TB /  SSD = 1TB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Data Transfer Mode: USB 3.0 high speed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SATA version: SATA III, II or I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Construction: Aluminium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Weight: 	54 g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Removable Aluminium Housing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SATA 3 Connector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High Speed USB 3.0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Dossier Hard Drive / SSD External Chassis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USB 3.0 Data/Power Cable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Set of mounting screws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Screwdriver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Carry Pouch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18" name="Google Shape;618;p55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229.95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9" name="Google Shape;619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55"/>
          <p:cNvSpPr/>
          <p:nvPr/>
        </p:nvSpPr>
        <p:spPr>
          <a:xfrm>
            <a:off x="4006000" y="3616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2.5” EXTERNAL HARD DRIVE CHASSIS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55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DOSSIER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55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PC ACCESSORIES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72575" y="830980"/>
            <a:ext cx="4245950" cy="419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5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76625" y="3525300"/>
            <a:ext cx="3425700" cy="342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5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44250" y="4718425"/>
            <a:ext cx="2668900" cy="1744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5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27489" y="6679325"/>
            <a:ext cx="2668900" cy="896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56"/>
          <p:cNvSpPr txBox="1"/>
          <p:nvPr/>
        </p:nvSpPr>
        <p:spPr>
          <a:xfrm>
            <a:off x="322375" y="1408975"/>
            <a:ext cx="3289500" cy="3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VK-20012-BK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Supported Card Types: SD, SDHC, SDXC,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1257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Micro SD and CF (Compact Flash)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Supported Card Capacity: Up to 256 GB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USB Version: USB 3.0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Compatibility: USB 2.0 &amp; USB 1.1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Transfer Speed: 5.0 Gbps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Plug &amp; Play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USB 3.0 Powered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LED Light Indicator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Memory Card Storage Compartment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Reads &amp; Writes Multiple Card Formats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PACKAGING CONTENTS: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Reader series USB 3.0 Card Reader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633" name="Google Shape;633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56"/>
          <p:cNvSpPr/>
          <p:nvPr/>
        </p:nvSpPr>
        <p:spPr>
          <a:xfrm>
            <a:off x="4006000" y="3616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USB 3.0 HIGH SPEED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 CARD READER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56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READER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56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PC ACCESSORIES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7" name="Google Shape;637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50150" y="1228500"/>
            <a:ext cx="2086425" cy="5298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85525" y="3351075"/>
            <a:ext cx="3821000" cy="317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5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92992" y="6695700"/>
            <a:ext cx="2475928" cy="86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58"/>
          <p:cNvSpPr txBox="1"/>
          <p:nvPr/>
        </p:nvSpPr>
        <p:spPr>
          <a:xfrm>
            <a:off x="322375" y="1408983"/>
            <a:ext cx="3604800" cy="47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VK-20053-BK[V2]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Input: 5 V @ 500 mA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Size: 390 x 280 x 28 mm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Consumption: 2 W max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Fan Speed: 1 200 rpm ± 1-%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Air Flow: 115 CFM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Noise Level: 21 - 26.5 dBA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Lie flat or incline in steps up to 21.6° 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USB Powered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Dual 125 mm Fans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Ensures Optimal Temperature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Blue LED Backlighting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Fits up to 17″ Laptops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CONTENT: 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Glacier adjustable notebook cooling stand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USB power cable for fans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658" name="Google Shape;658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58"/>
          <p:cNvSpPr/>
          <p:nvPr/>
        </p:nvSpPr>
        <p:spPr>
          <a:xfrm>
            <a:off x="4006000" y="3616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UPRIGHT NOTEBOOK COOLING STAND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58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GLACIER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58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PC ACCESSORIES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2" name="Google Shape;662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19771" y="593804"/>
            <a:ext cx="5106227" cy="510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18650" y="2183675"/>
            <a:ext cx="5687900" cy="568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58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7145" y="6559875"/>
            <a:ext cx="3016654" cy="82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9950" y="980988"/>
            <a:ext cx="3344763" cy="4942374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60"/>
          <p:cNvSpPr txBox="1"/>
          <p:nvPr/>
        </p:nvSpPr>
        <p:spPr>
          <a:xfrm>
            <a:off x="322375" y="1408986"/>
            <a:ext cx="3604800" cy="53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VK-10103-BK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Sensor: 2 MP CMOS（F23)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Sensor Size: 1/4"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Output Image and Video: Format:	H.264 / M-JPEG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Resolution: 1920 x 1080 @ 30 fps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View Angle: 90°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Dynamic Range: 72 dB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Interface Type: USB 2.0 High Speed 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8001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(UVC &amp; UVA) Plug and Play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AEC (Absolute Exposure Control):  AUTO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AEB: AUTO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AGC (Automatic Gain Control):  AUTO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Microphones: Dual Mics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Working Voltage: DC 5 V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Working Current: ≤120 mA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Compatibility: Windows, Mac OS, Linux, and Android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High Sensitivity Noise Reduction Microphone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HD High Sensitivity MIC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90˚ Adjustable Lens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USB Plug &amp; Play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Perfect for Video Streaming or Conferencing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- Zoom Series 720p USB Webcam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Instruction Manual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686" name="Google Shape;686;p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60"/>
          <p:cNvSpPr/>
          <p:nvPr/>
        </p:nvSpPr>
        <p:spPr>
          <a:xfrm>
            <a:off x="3927175" y="3419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QUALITY 720P USB WEBCAM</a:t>
            </a:r>
            <a:endParaRPr sz="2400" b="1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60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ZOOM 700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60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CAMERAS &amp; ACCESSORIES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0" name="Google Shape;690;p6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79369" y="5923338"/>
            <a:ext cx="885825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6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02575" y="2733925"/>
            <a:ext cx="3425700" cy="433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6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32375" y="6728300"/>
            <a:ext cx="1539925" cy="87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11427" y="752975"/>
            <a:ext cx="5308099" cy="5308124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0"/>
          <p:cNvSpPr txBox="1"/>
          <p:nvPr/>
        </p:nvSpPr>
        <p:spPr>
          <a:xfrm>
            <a:off x="322374" y="1408963"/>
            <a:ext cx="3604800" cy="28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VB-VS603A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Speed: 100 cm/s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Resolution: 1200 dpi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Connection: USB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SYSTEM REQUIREMENTS: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Intel / AMD or compatible PC or laptop.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Microsoft Windows.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Mac 9.2, OS X or newer.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USB connector.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Wired USB Mouse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3 Button with Scroll Wheel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Plug and Play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1" name="Google Shape;271;p30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59.95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0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EARTH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30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PC ACCESSORIES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90513" y="3226799"/>
            <a:ext cx="3604800" cy="36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0"/>
          <p:cNvSpPr/>
          <p:nvPr/>
        </p:nvSpPr>
        <p:spPr>
          <a:xfrm>
            <a:off x="4006000" y="3616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WIRED OPTICAL MOUSE</a:t>
            </a:r>
            <a:endParaRPr sz="2400" b="1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04350" y="6675125"/>
            <a:ext cx="1772675" cy="87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Google Shape;697;p6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45" r="19415"/>
          <a:stretch/>
        </p:blipFill>
        <p:spPr>
          <a:xfrm>
            <a:off x="7174550" y="611575"/>
            <a:ext cx="3297924" cy="5633958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61"/>
          <p:cNvSpPr txBox="1"/>
          <p:nvPr/>
        </p:nvSpPr>
        <p:spPr>
          <a:xfrm>
            <a:off x="322375" y="1408975"/>
            <a:ext cx="3604800" cy="52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VK-10101-BK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Sensor: 2 MP CMOS（F23)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Sensor Size: 1/4"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Output Image and Video Format: H.264 / M-JPEG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Resolution: 1920 x 1080 @ 30 fps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View Angle: 90°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Dynamic Range: 72 dB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Interface Type: USB 2.0 High Speed 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8001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(UVC &amp; UVA) Plug and Play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AEC (Absolute Exposure Control):  AUTO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AEB: AUTO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AGC (Automatic Gain Control):  AUTO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Microphone: Dual Mics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Working Voltage: DC 5 V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Working Current: ≤120 mA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Compatibility: Windows, Mac OS, Linux and Android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High Sensitivity Noise Reduction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HD High Sensitivity MIC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90˚ Adjustable Lens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USB Plug &amp; Play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Perfect for Video Streaming or Conferencing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Zoom Series 720p USB Webcam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Instruction Manual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700" name="Google Shape;700;p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61"/>
          <p:cNvSpPr/>
          <p:nvPr/>
        </p:nvSpPr>
        <p:spPr>
          <a:xfrm>
            <a:off x="3927175" y="3419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QUALITY 720P USB WEBCAM</a:t>
            </a:r>
            <a:endParaRPr sz="2400" b="1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61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ZOOM 720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61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CAMERAS &amp; ACCESSORIES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4" name="Google Shape;704;p6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49050" y="3371575"/>
            <a:ext cx="3937649" cy="393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6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79369" y="5923338"/>
            <a:ext cx="885825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6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32375" y="6728300"/>
            <a:ext cx="1539925" cy="87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62"/>
          <p:cNvSpPr txBox="1"/>
          <p:nvPr/>
        </p:nvSpPr>
        <p:spPr>
          <a:xfrm>
            <a:off x="322375" y="1408985"/>
            <a:ext cx="3604800" cy="52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VK-10102-BK[V2]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Sensor: 2 MP OV3660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Sensor Size: 1/5"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Output Image and Video Format: M JPEG / YUY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Resolution: 1600 x 1080 @ 30 fps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View Angle: 110°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Dynamic Range:  72 dB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Interface Type: USB 2.0 High Speed (UVC）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AEC (Absolute Exposure Control):  AUTO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AEB: AUTO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AGC (Automatic Gain Control):  AUTO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MIC: Built-in high sensitivity noise reduction microphone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Working Voltage: DC 5 V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Working Current: ≤120 mA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Compatibility: Windows, Mac OS, Linux and Android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Noise Reduction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HD High Sensitivity MIC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110˚ Adjustable Lens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USB Plug &amp; Play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Perfect for Video Streaming Conferencing or Streaming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Zoom Series 1080P Webcam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Flexible Monitor Mount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713" name="Google Shape;713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62"/>
          <p:cNvSpPr/>
          <p:nvPr/>
        </p:nvSpPr>
        <p:spPr>
          <a:xfrm>
            <a:off x="4006000" y="3616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FULL HD 1080P USB WEBCAM</a:t>
            </a:r>
            <a:endParaRPr sz="2400" b="1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62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ZOOM 1080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 V2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62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CAMERAS &amp; ACCESSORIES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7" name="Google Shape;717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72444" y="5925675"/>
            <a:ext cx="878473" cy="1690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49275" y="6743400"/>
            <a:ext cx="2096683" cy="81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62" descr="A picture containing text, sig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70677" y="1034717"/>
            <a:ext cx="5225549" cy="522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62" descr="A camera on a black background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06637" y="2269958"/>
            <a:ext cx="5289717" cy="52897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Google Shape;725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2334" y="6430004"/>
            <a:ext cx="3046832" cy="368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63" descr="Text, logo&#10;&#10;Description automatically generated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2180" y="5815133"/>
            <a:ext cx="1329658" cy="1572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Google Shape;731;p6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707" y="6927525"/>
            <a:ext cx="2226467" cy="634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264" y="279505"/>
            <a:ext cx="3046832" cy="368568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64"/>
          <p:cNvSpPr txBox="1"/>
          <p:nvPr/>
        </p:nvSpPr>
        <p:spPr>
          <a:xfrm>
            <a:off x="220264" y="640681"/>
            <a:ext cx="47796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Montserrat"/>
              <a:buNone/>
            </a:pPr>
            <a:r>
              <a:rPr lang="en" sz="260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DASH CAMERA &amp; REVERSE CAMERA</a:t>
            </a:r>
            <a:endParaRPr sz="1500"/>
          </a:p>
        </p:txBody>
      </p:sp>
      <p:pic>
        <p:nvPicPr>
          <p:cNvPr id="734" name="Google Shape;734;p6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6296" y="6222250"/>
            <a:ext cx="4461791" cy="1105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64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8521" y="770721"/>
            <a:ext cx="6237342" cy="202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64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0824" y="3088126"/>
            <a:ext cx="6439735" cy="2028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64"/>
          <p:cNvSpPr txBox="1"/>
          <p:nvPr/>
        </p:nvSpPr>
        <p:spPr>
          <a:xfrm>
            <a:off x="281298" y="1834494"/>
            <a:ext cx="4510500" cy="47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FEATURES &amp; BENEFITS</a:t>
            </a:r>
            <a:endParaRPr sz="1500"/>
          </a:p>
          <a:p>
            <a:pPr marL="254000" marR="0" lvl="0" indent="-2603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LCD Display: 4.5 inch HD screen</a:t>
            </a:r>
            <a:endParaRPr sz="1500"/>
          </a:p>
          <a:p>
            <a:pPr marL="254000" marR="0" lvl="0" indent="-2603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Video Resolution: Front Facing 1920P x 1080P Full HD</a:t>
            </a:r>
            <a:endParaRPr sz="1500"/>
          </a:p>
          <a:p>
            <a:pPr marL="254000" marR="0" lvl="0" indent="-2603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Chip Set (CPU): XNM-550</a:t>
            </a:r>
            <a:endParaRPr sz="1500"/>
          </a:p>
          <a:p>
            <a:pPr marL="254000" marR="0" lvl="0" indent="-2603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Dual Cameras</a:t>
            </a:r>
            <a:endParaRPr sz="1500"/>
          </a:p>
          <a:p>
            <a:pPr marL="254000" marR="0" lvl="0" indent="-2603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Camera display: Picture in picture</a:t>
            </a:r>
            <a:endParaRPr sz="1500"/>
          </a:p>
          <a:p>
            <a:pPr marL="254000" marR="0" lvl="0" indent="-2603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Excellent Night vision</a:t>
            </a:r>
            <a:endParaRPr sz="1500"/>
          </a:p>
          <a:p>
            <a:pPr marL="254000" marR="0" lvl="0" indent="-2603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Lens : 7 layers glass lens</a:t>
            </a:r>
            <a:endParaRPr sz="1500"/>
          </a:p>
          <a:p>
            <a:pPr marL="254000" marR="0" lvl="0" indent="-2603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170 Degrees, Front Wide Lens, capture over 4 lanes</a:t>
            </a:r>
            <a:endParaRPr sz="1500"/>
          </a:p>
          <a:p>
            <a:pPr marL="254000" marR="0" lvl="0" indent="-2603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140 Degrees Rear Reverse Wide Lens Camera</a:t>
            </a:r>
            <a:endParaRPr sz="1500"/>
          </a:p>
          <a:p>
            <a:pPr marL="254000" marR="0" lvl="0" indent="-2603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Picture: JPEG (264 image compression technique)</a:t>
            </a:r>
            <a:endParaRPr sz="1500"/>
          </a:p>
          <a:p>
            <a:pPr marL="254000" marR="0" lvl="0" indent="-2603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Camera Resolution: 2M</a:t>
            </a:r>
            <a:endParaRPr sz="1500"/>
          </a:p>
          <a:p>
            <a:pPr marL="254000" marR="0" lvl="0" indent="-2603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Protect Level/ G sensor - Date &amp; Time Stamp - Cycle/ Loop recording</a:t>
            </a:r>
            <a:endParaRPr sz="1500"/>
          </a:p>
          <a:p>
            <a:pPr marL="254000" marR="0" lvl="0" indent="-2603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Automatic recording when the vehicle starts, switches off when vehicle switches off</a:t>
            </a:r>
            <a:endParaRPr sz="1500"/>
          </a:p>
          <a:p>
            <a:pPr marL="254000" marR="0" lvl="0" indent="-2603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Supports Micro SD Cards up to 32GB</a:t>
            </a:r>
            <a:endParaRPr sz="1500"/>
          </a:p>
          <a:p>
            <a:pPr marL="254000" marR="0" lvl="0" indent="-2603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Both Cameras show on LCD with 6 modes, press the up button to switch display mode</a:t>
            </a:r>
            <a:endParaRPr sz="1500"/>
          </a:p>
          <a:p>
            <a:pPr marL="254000" marR="0" lvl="0" indent="-2603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HDR, Parking Monitoring, Motion detection, Rear lens cable for connecting to reverse light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64"/>
          <p:cNvSpPr txBox="1"/>
          <p:nvPr/>
        </p:nvSpPr>
        <p:spPr>
          <a:xfrm>
            <a:off x="492071" y="7050775"/>
            <a:ext cx="2503200" cy="10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49675" rIns="99375" bIns="496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RSP: R 699.95</a:t>
            </a:r>
            <a:endParaRPr sz="2000" b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65"/>
          <p:cNvSpPr txBox="1"/>
          <p:nvPr/>
        </p:nvSpPr>
        <p:spPr>
          <a:xfrm>
            <a:off x="322375" y="1408975"/>
            <a:ext cx="3000000" cy="44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VK-8023-BK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Total Power Output: 90 Watt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Connection Type: 8 Assorted Tips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Output Power: 12 V DC ~ 20 V DC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LED Indicator  Yes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Input Voltage: 100 ~ 240 V AC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Tips: M4, M5, M9, M12, M15, M18, M28, M29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Output Voltage: 12 V DC ~ 20 V DC.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8 Tips to Fit Most Popular Laptop Models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Auto Voltage Selection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High Power - 90 Watt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Includes New 12 V Tip for Slimline Intel Celeron and i3 Models and AMD Models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Overload &amp; Overvoltage Protection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Universal Laptop Charger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AC Power Cable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8 Assorted Tips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Instruction Manual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745" name="Google Shape;745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65"/>
          <p:cNvSpPr/>
          <p:nvPr/>
        </p:nvSpPr>
        <p:spPr>
          <a:xfrm>
            <a:off x="4824350" y="361650"/>
            <a:ext cx="5718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UNIVERSAL LAPTOP CHARGER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65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OMNI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65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PC ACCESSORIES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9" name="Google Shape;749;p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04500" y="1440525"/>
            <a:ext cx="2777700" cy="227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65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262"/>
          <a:stretch/>
        </p:blipFill>
        <p:spPr>
          <a:xfrm>
            <a:off x="6763150" y="1136525"/>
            <a:ext cx="3852249" cy="4888051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65"/>
          <p:cNvSpPr txBox="1"/>
          <p:nvPr/>
        </p:nvSpPr>
        <p:spPr>
          <a:xfrm>
            <a:off x="4369553" y="3938263"/>
            <a:ext cx="30000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Includes New 12 V Tip for Slimline Intel Celeron and i3 Models and AMD Models</a:t>
            </a:r>
            <a:endParaRPr sz="15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2" name="Google Shape;752;p6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42487">
            <a:off x="3981866" y="4720788"/>
            <a:ext cx="4110300" cy="220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6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16531" y="6662075"/>
            <a:ext cx="2710931" cy="87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66"/>
          <p:cNvSpPr txBox="1"/>
          <p:nvPr/>
        </p:nvSpPr>
        <p:spPr>
          <a:xfrm>
            <a:off x="322375" y="1408980"/>
            <a:ext cx="3604800" cy="39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VK-8047-BK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ans"/>
              <a:buChar char="-"/>
            </a:pPr>
            <a:r>
              <a:rPr lang="en" sz="1000" b="0" i="0" u="none" strike="noStrike" cap="none">
                <a:solidFill>
                  <a:srgbClr val="FFFFFF"/>
                </a:solidFill>
                <a:highlight>
                  <a:schemeClr val="dk1"/>
                </a:highlight>
                <a:latin typeface="PT Sans"/>
                <a:ea typeface="PT Sans"/>
                <a:cs typeface="PT Sans"/>
                <a:sym typeface="PT Sans"/>
              </a:rPr>
              <a:t>This laptop power adaptor will charge and power all popular Celeron and AMD A4 laptops from  HP, Dell, Acer, Lenovo, Asus and others</a:t>
            </a:r>
            <a:endParaRPr sz="1000" b="0" i="0" u="none" strike="noStrike" cap="none">
              <a:solidFill>
                <a:srgbClr val="FFFFFF"/>
              </a:solidFill>
              <a:highlight>
                <a:schemeClr val="dk1"/>
              </a:highlight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ans"/>
              <a:buChar char="-"/>
            </a:pPr>
            <a:r>
              <a:rPr lang="en" sz="1000" b="0" i="0" u="none" strike="noStrike" cap="none">
                <a:solidFill>
                  <a:srgbClr val="FFFFFF"/>
                </a:solidFill>
                <a:highlight>
                  <a:schemeClr val="dk1"/>
                </a:highlight>
                <a:latin typeface="PT Sans"/>
                <a:ea typeface="PT Sans"/>
                <a:cs typeface="PT Sans"/>
                <a:sym typeface="PT Sans"/>
              </a:rPr>
              <a:t>Includes new 12 Volt tip for Slimline Intel Celeron and AMD A4 Models from Connex, Ilife and Mecer</a:t>
            </a:r>
            <a:endParaRPr sz="1000" b="0" i="0" u="none" strike="noStrike" cap="none">
              <a:solidFill>
                <a:srgbClr val="FFFFFF"/>
              </a:solidFill>
              <a:highlight>
                <a:schemeClr val="dk1"/>
              </a:highlight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ans"/>
              <a:buChar char="-"/>
            </a:pPr>
            <a:r>
              <a:rPr lang="en" sz="1000" b="0" i="0" u="none" strike="noStrike" cap="none">
                <a:solidFill>
                  <a:srgbClr val="FFFFFF"/>
                </a:solidFill>
                <a:highlight>
                  <a:schemeClr val="dk1"/>
                </a:highlight>
                <a:latin typeface="PT Sans"/>
                <a:ea typeface="PT Sans"/>
                <a:cs typeface="PT Sans"/>
                <a:sym typeface="PT Sans"/>
              </a:rPr>
              <a:t>70 Watt high power output</a:t>
            </a:r>
            <a:endParaRPr sz="1000" b="0" i="0" u="none" strike="noStrike" cap="none">
              <a:solidFill>
                <a:srgbClr val="FFFFFF"/>
              </a:solidFill>
              <a:highlight>
                <a:schemeClr val="dk1"/>
              </a:highlight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ans"/>
              <a:buChar char="-"/>
            </a:pPr>
            <a:r>
              <a:rPr lang="en" sz="1000" b="0" i="0" u="none" strike="noStrike" cap="none">
                <a:solidFill>
                  <a:srgbClr val="FFFFFF"/>
                </a:solidFill>
                <a:highlight>
                  <a:schemeClr val="dk1"/>
                </a:highlight>
                <a:latin typeface="PT Sans"/>
                <a:ea typeface="PT Sans"/>
                <a:cs typeface="PT Sans"/>
                <a:sym typeface="PT Sans"/>
              </a:rPr>
              <a:t>Power Indicator Light</a:t>
            </a:r>
            <a:endParaRPr sz="1000" b="0" i="0" u="none" strike="noStrike" cap="none">
              <a:solidFill>
                <a:srgbClr val="FFFFFF"/>
              </a:solidFill>
              <a:highlight>
                <a:schemeClr val="dk1"/>
              </a:highlight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AC Input: 100 ~ 240 V AC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DC Output: 12 ~ 20 V DC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Maximum Power: 70 Watt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Connection Type: 8 Assorted DC Tips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 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Omni Plus Universal Laptop Charger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AC Power Cable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8 Assorted Tips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Instruction Manual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59" name="Google Shape;759;p66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599.00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0" name="Google Shape;760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66"/>
          <p:cNvSpPr/>
          <p:nvPr/>
        </p:nvSpPr>
        <p:spPr>
          <a:xfrm>
            <a:off x="3777400" y="3616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UNIVERSAL LAPTOP CHARGER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66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OMNI PLUS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66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PC ACCESSORIES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4" name="Google Shape;764;p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7900" y="1098738"/>
            <a:ext cx="5453606" cy="5453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49275" y="2488725"/>
            <a:ext cx="3994549" cy="5187850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66"/>
          <p:cNvSpPr txBox="1"/>
          <p:nvPr/>
        </p:nvSpPr>
        <p:spPr>
          <a:xfrm>
            <a:off x="4398153" y="6218963"/>
            <a:ext cx="30000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Includes New 12 V Tip for Slimline Intel Celeron and i3 Models and AMD Models</a:t>
            </a:r>
            <a:endParaRPr sz="15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7" name="Google Shape;767;p6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21950" y="6772521"/>
            <a:ext cx="2565850" cy="696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6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04500" y="1440525"/>
            <a:ext cx="2777700" cy="227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Google Shape;827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2275" y="231200"/>
            <a:ext cx="5418300" cy="5418300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71"/>
          <p:cNvSpPr txBox="1"/>
          <p:nvPr/>
        </p:nvSpPr>
        <p:spPr>
          <a:xfrm>
            <a:off x="322375" y="1408980"/>
            <a:ext cx="3604800" cy="39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VK-9100-WT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Battery Power: 8800 mAh Li-Ion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Input Power: 220 ~ 240 V AC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Outputs: 9 V / 12 V Switchable DC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                 15 V / 24 V Switchable DC; USB 5 V DC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Total Power: 17 Watts - P.O.E.  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   Multi-voltage up to 24 V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Suitable for wired and wireless networks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Suitable for CCTV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Dual DC Output for 2 devices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USB Port for Third Device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LED Power Indicator and Power Over Ethernet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 </a:t>
            </a: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Constant Series Mini Network  UPS</a:t>
            </a:r>
            <a:endParaRPr sz="1000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 x 20 cm Dual DC Power Cable</a:t>
            </a:r>
            <a:endParaRPr sz="1000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 x 1.8 meter DC Power Cable</a:t>
            </a:r>
            <a:endParaRPr sz="1000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 x 2 meter DC Male to Female Extension Cable</a:t>
            </a:r>
            <a:endParaRPr sz="1000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Figure 8 Mains Cable</a:t>
            </a:r>
            <a:endParaRPr sz="1000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Instruction Manual</a:t>
            </a:r>
            <a:endParaRPr sz="1000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None/>
            </a:pP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830" name="Google Shape;830;p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71"/>
          <p:cNvSpPr/>
          <p:nvPr/>
        </p:nvSpPr>
        <p:spPr>
          <a:xfrm>
            <a:off x="4006000" y="3616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MINI NETWORK / CCTV UPS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71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CONSTANT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71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PC ACCESSORIES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4" name="Google Shape;834;p71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7475" y="3546775"/>
            <a:ext cx="4917275" cy="294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71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625" y="6687255"/>
            <a:ext cx="3604799" cy="774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72"/>
          <p:cNvSpPr txBox="1"/>
          <p:nvPr/>
        </p:nvSpPr>
        <p:spPr>
          <a:xfrm>
            <a:off x="4802825" y="6808800"/>
            <a:ext cx="58434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0" i="1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MULTI</a:t>
            </a:r>
            <a:r>
              <a:rPr lang="en" sz="36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MEDIA</a:t>
            </a:r>
            <a:endParaRPr sz="36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79"/>
          <p:cNvSpPr txBox="1"/>
          <p:nvPr/>
        </p:nvSpPr>
        <p:spPr>
          <a:xfrm>
            <a:off x="322374" y="1408963"/>
            <a:ext cx="3604800" cy="28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VK-20200-BK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Connectors:Gold Plated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05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Cable Length: 0.75 m / 2.5 ft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05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Data Transfer: USB 3.1 up to 10 Gbps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05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Charge Rate: Up to 3 A @ 20 Volt (60 Watt)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Connect USB Devices with Type-C Connector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High Speed Data Transfer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High Speed Charging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Male to Male Connectors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Copper Conductor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82" name="Google Shape;982;p79"/>
          <p:cNvSpPr txBox="1"/>
          <p:nvPr/>
        </p:nvSpPr>
        <p:spPr>
          <a:xfrm>
            <a:off x="322374" y="7070275"/>
            <a:ext cx="25722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59.95 / R79.95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3" name="Google Shape;983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79"/>
          <p:cNvSpPr/>
          <p:nvPr/>
        </p:nvSpPr>
        <p:spPr>
          <a:xfrm>
            <a:off x="3861625" y="257325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/>
              <a:t>0.75M TYPE-C TO TYPE-C CABLE</a:t>
            </a:r>
            <a:endParaRPr sz="2400" b="1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79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i="1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CONNECT C</a:t>
            </a: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79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CABLES &amp; ADAPTORS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7" name="Google Shape;987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41100" y="6612234"/>
            <a:ext cx="1676375" cy="84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79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700" y="2849028"/>
            <a:ext cx="3874099" cy="387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79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100" y="836562"/>
            <a:ext cx="5886551" cy="5886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Google Shape;1036;p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18425" y="1089700"/>
            <a:ext cx="3302300" cy="52583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p83"/>
          <p:cNvSpPr txBox="1"/>
          <p:nvPr/>
        </p:nvSpPr>
        <p:spPr>
          <a:xfrm>
            <a:off x="322375" y="1408983"/>
            <a:ext cx="3604800" cy="48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VK-6509-BK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Toggle Switch: Mute Button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Signal to Noise Ratio: &gt;58 dB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Frequency Response: 100 Hz - 20 kHz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 Sensitivity: -40 dB ±3 dB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 Impedance: 16Ω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 Direction: Omnidirectional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Max. Sound Pressure Level: 110 dB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 Type: Eletret Condenser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Headphone Volume Control: Yes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Headphone Output Jack: 3.5 mm 4 pole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AUX Connector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Inline Volume Control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Mute Switch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Adjustable Boom Arm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Use With Any Headset With An AUX Socket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PACKAGING CONTENTS: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Chat Boom AUX Microphone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Instruction Manual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38" name="Google Shape;1038;p83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</a:t>
            </a:r>
            <a:r>
              <a:rPr lang="en" sz="1600" b="1" i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12</a:t>
            </a: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9.95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9" name="Google Shape;1039;p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0" name="Google Shape;1040;p83"/>
          <p:cNvSpPr/>
          <p:nvPr/>
        </p:nvSpPr>
        <p:spPr>
          <a:xfrm>
            <a:off x="5827325" y="3692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IN-LINE BOOM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MICROPHONE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83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CHAT BOOM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83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MULTIMEDIA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3" name="Google Shape;1043;p8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3675" y="6763125"/>
            <a:ext cx="3373950" cy="70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8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80500" y="1679150"/>
            <a:ext cx="2537914" cy="4342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1"/>
          <p:cNvSpPr txBox="1"/>
          <p:nvPr/>
        </p:nvSpPr>
        <p:spPr>
          <a:xfrm>
            <a:off x="322374" y="1408963"/>
            <a:ext cx="3604800" cy="28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VK-30025-BK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Sampling Rate: 6400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Resolution: 1600 DPI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Cable: 1.5 m / 5 ft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Non-slip Rubber Base Mousepad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High Precision Optical Mouse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1600 DPI, 6400 fps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1.5 m / 5 ft USB Cord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3 Button Mouse with Scroll Wheel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PACKAGING CONTENTS: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Slick Series Mousepad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Slick Series Wired Mouse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83" name="Google Shape;283;p31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99.95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Google Shape;28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1"/>
          <p:cNvSpPr/>
          <p:nvPr/>
        </p:nvSpPr>
        <p:spPr>
          <a:xfrm>
            <a:off x="4006000" y="3616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MOUSE AND MOUSEPAD COMBO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31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SLICK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31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PC ACCESSORIES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37475" y="894500"/>
            <a:ext cx="3702075" cy="444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1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03"/>
          <a:stretch/>
        </p:blipFill>
        <p:spPr>
          <a:xfrm>
            <a:off x="4255550" y="3059125"/>
            <a:ext cx="4441075" cy="387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23360" y="6658526"/>
            <a:ext cx="2723100" cy="90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84"/>
          <p:cNvSpPr txBox="1"/>
          <p:nvPr/>
        </p:nvSpPr>
        <p:spPr>
          <a:xfrm>
            <a:off x="163125" y="1191250"/>
            <a:ext cx="37983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VK-6507-BK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HEADPHONE SPECIFICATIONS: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Signal to Noise Ratio: &gt;60 dB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Frequency Response: 50 Hz - 16 KHz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 Sensitivity: -34 dB +/-3 dB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 Impedance: 2.2 kΩ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 Direction: Omnidirectional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 Type: Electret Capacitance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For streaming with computers or mobile phones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Computer or Mobile Phone Streaming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3.5 mm Jack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Tie Clip Included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Noise Filter Included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Clip to Clothing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PACKAGING CONTENTS: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Clip Series Tie Clip Microphone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Foam Noise Filter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Mobile Phone Adaptor Cable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Instruction Manual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50" name="Google Shape;1050;p84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149.95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1" name="Google Shape;1051;p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2" name="Google Shape;1052;p84"/>
          <p:cNvSpPr txBox="1"/>
          <p:nvPr/>
        </p:nvSpPr>
        <p:spPr>
          <a:xfrm>
            <a:off x="108225" y="713350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CLIP SERIES</a:t>
            </a:r>
            <a:endParaRPr sz="2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84"/>
          <p:cNvSpPr txBox="1"/>
          <p:nvPr/>
        </p:nvSpPr>
        <p:spPr>
          <a:xfrm>
            <a:off x="5729200" y="193800"/>
            <a:ext cx="4962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1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3.5MM TIE-CLIP MICROPHONE</a:t>
            </a:r>
            <a:endParaRPr sz="1600" b="0" i="1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54" name="Google Shape;1054;p84"/>
          <p:cNvSpPr txBox="1"/>
          <p:nvPr/>
        </p:nvSpPr>
        <p:spPr>
          <a:xfrm>
            <a:off x="4304350" y="7070275"/>
            <a:ext cx="16803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HOME OFFICE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5" name="Google Shape;1055;p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13150" y="584700"/>
            <a:ext cx="3587176" cy="358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Google Shape;1056;p8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04350" y="3250650"/>
            <a:ext cx="3212626" cy="321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Google Shape;1057;p84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55" r="25932"/>
          <a:stretch/>
        </p:blipFill>
        <p:spPr>
          <a:xfrm rot="63330">
            <a:off x="7997279" y="734838"/>
            <a:ext cx="2377715" cy="4851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8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62775" y="6741050"/>
            <a:ext cx="2363675" cy="69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85"/>
          <p:cNvSpPr txBox="1"/>
          <p:nvPr/>
        </p:nvSpPr>
        <p:spPr>
          <a:xfrm>
            <a:off x="322375" y="1498782"/>
            <a:ext cx="3334800" cy="31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VK-20195-WT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• Input: Mini Display port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• Output: VGA Socket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• Resolution: Up to 1080 P @ 60 Hz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• Cable Length: 10 cm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• Plug &amp; Play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• VGA full HD Video Output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• Compatible with most Graphic Cards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• Compatible with Apple Thunderbolt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64" name="Google Shape;1064;p85"/>
          <p:cNvSpPr txBox="1"/>
          <p:nvPr/>
        </p:nvSpPr>
        <p:spPr>
          <a:xfrm>
            <a:off x="322376" y="7070275"/>
            <a:ext cx="15210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199.95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85"/>
          <p:cNvSpPr txBox="1"/>
          <p:nvPr/>
        </p:nvSpPr>
        <p:spPr>
          <a:xfrm>
            <a:off x="3705225" y="7070275"/>
            <a:ext cx="2782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CABLES &amp; ADAPTORS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6" name="Google Shape;1066;p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7" name="Google Shape;1067;p85"/>
          <p:cNvSpPr/>
          <p:nvPr/>
        </p:nvSpPr>
        <p:spPr>
          <a:xfrm>
            <a:off x="5424472" y="534910"/>
            <a:ext cx="5083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 DISPLAYPORT TO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VGA ADAPTOR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85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MINIPORT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9" name="Google Shape;1069;p85" descr="Shape&#10;&#10;Description automatically generated with medium confidence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6514" y="6653893"/>
            <a:ext cx="4123799" cy="75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Google Shape;1070;p85" descr="A picture containing graphical user interfac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25674" y="898072"/>
            <a:ext cx="3040941" cy="5592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85" descr="Graphical user interface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59729" y="3143250"/>
            <a:ext cx="4358378" cy="325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86"/>
          <p:cNvSpPr txBox="1"/>
          <p:nvPr/>
        </p:nvSpPr>
        <p:spPr>
          <a:xfrm>
            <a:off x="322375" y="1408985"/>
            <a:ext cx="3604800" cy="52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VK-20038-BK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Battery: 300 mAh Lithium Polymer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Charge System: USB 5 V DC, 300 mA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Transmission System: RF 2.4 Ghz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Transmission Range: 10 m / 33 ft / 0.39"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Size: 147 x 97 x 19 mm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Weight: 110 g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Compatibility: Windows, Mac OS, Linux, Android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Rechargeable Battery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QWERTY Keyboard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Touchpad with Multi Touch Input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Plug &amp; Play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Control Series Remote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Instruction Manual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USB Receiver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300 mAh Lithium Polymer Battery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Micro USB Charging Cable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77" name="Google Shape;1077;p86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249.95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8" name="Google Shape;1078;p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9" name="Google Shape;1079;p86"/>
          <p:cNvSpPr/>
          <p:nvPr/>
        </p:nvSpPr>
        <p:spPr>
          <a:xfrm>
            <a:off x="4006000" y="3616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SMART TV REMOTE CONTROL WITH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KEYBOARD &amp; TOUCHPAD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86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CONTROL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86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MULTIMEDIA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2" name="Google Shape;1082;p8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9788" y="4062567"/>
            <a:ext cx="3276283" cy="32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3" name="Google Shape;1083;p8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96450" y="1028750"/>
            <a:ext cx="3051876" cy="580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8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98148" y="1952377"/>
            <a:ext cx="3198301" cy="2454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Google Shape;1085;p8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76425" y="6666631"/>
            <a:ext cx="2763425" cy="82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87"/>
          <p:cNvSpPr txBox="1"/>
          <p:nvPr/>
        </p:nvSpPr>
        <p:spPr>
          <a:xfrm>
            <a:off x="322375" y="1408975"/>
            <a:ext cx="3861000" cy="3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VK-20045-BK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Input Signal: HDMI digital video and audio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Video Out: VGA analogue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Audio Out: 3.5mm Aux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Resolutions: 480i / 480p / 800 x 600 / 720i / 720p / 1280 x 1024 /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685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1600 x 1200 / 1080i / 1080p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Bandwidth: 165 MHz / 1.65 Gbps per channel 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6286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(6.75 Gbps all channels)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Frequency: 50 - 60 Hz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Full HD Support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Converts Audio &amp; Video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Plug &amp; Play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Micro USB Power Port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092" name="Google Shape;1092;p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3" name="Google Shape;1093;p87"/>
          <p:cNvSpPr/>
          <p:nvPr/>
        </p:nvSpPr>
        <p:spPr>
          <a:xfrm>
            <a:off x="3884625" y="168275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HDMI TO VGA ADAPTOR</a:t>
            </a:r>
            <a:endParaRPr sz="2400" b="1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AUDIO</a:t>
            </a:r>
            <a:endParaRPr sz="2400" b="1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87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ANNEX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87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CABLES &amp; ADAPTORS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6" name="Google Shape;1096;p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46413" y="842017"/>
            <a:ext cx="5639310" cy="5639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p8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65725" y="4104216"/>
            <a:ext cx="3399488" cy="3399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8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67757" y="6752100"/>
            <a:ext cx="2270075" cy="86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88"/>
          <p:cNvSpPr txBox="1"/>
          <p:nvPr/>
        </p:nvSpPr>
        <p:spPr>
          <a:xfrm>
            <a:off x="322375" y="1408975"/>
            <a:ext cx="3425700" cy="51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VK-20010-BK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Transmitter</a:t>
            </a: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Frequency: 2.4 GHz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Max Output: &lt; 5 mW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Battery: 1 x AAA (Not Included)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Dimensions: 138 x 18 x 15 mm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Weight: 	20 g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Receiver</a:t>
            </a: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Operation System: Windows XP, 7, 8, 10, Mac OS,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1028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Linux, Android 4.4 and Later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Working Voltage: 5 V DC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Weight: 2.1 g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Forward / Backward Key Control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2.4 GHz Wireless Presenter Remote Control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USB Nano Receiver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Multi OS Compatible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Plug &amp; Play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 x Volkano Present Series Wireless Laser Pointer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 x Wireless Receiver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 x User Manual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 x Carry Pouch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105" name="Google Shape;1105;p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6" name="Google Shape;1106;p88"/>
          <p:cNvSpPr/>
          <p:nvPr/>
        </p:nvSpPr>
        <p:spPr>
          <a:xfrm>
            <a:off x="4006000" y="3616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WIRELESS PRESENTER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 Laser Pointer</a:t>
            </a:r>
            <a:endParaRPr sz="24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88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PRESENT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88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MULTIMEDIA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9" name="Google Shape;1109;p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81000" y="2297625"/>
            <a:ext cx="4748875" cy="436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8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07575" y="946350"/>
            <a:ext cx="2384700" cy="586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8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75775" y="6734434"/>
            <a:ext cx="2855500" cy="79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89"/>
          <p:cNvSpPr txBox="1"/>
          <p:nvPr/>
        </p:nvSpPr>
        <p:spPr>
          <a:xfrm>
            <a:off x="322374" y="1408963"/>
            <a:ext cx="3604800" cy="28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VK-20047-BK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Displayport V1.4 Protocol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HDMI V2.0 Protocol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HDCP 1.4 Support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2160 DPI Resolution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7.1 Channel Audio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PS176 Chipset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Supports Upto 7.1 Channel Audio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4K UHD Video Output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Compatible with Most Graphic Cards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10cm Flexi Cable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118" name="Google Shape;1118;p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9" name="Google Shape;1119;p89"/>
          <p:cNvSpPr/>
          <p:nvPr/>
        </p:nvSpPr>
        <p:spPr>
          <a:xfrm>
            <a:off x="3884625" y="168275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DISPLAYPORT TO HDMI ADAPTOR</a:t>
            </a:r>
            <a:endParaRPr sz="2400" b="1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0" name="Google Shape;1120;p89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PORT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1" name="Google Shape;1121;p89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CABLES &amp; ADAPTORS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2" name="Google Shape;1122;p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49950" y="842025"/>
            <a:ext cx="2945401" cy="540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8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84575" y="5140394"/>
            <a:ext cx="3492744" cy="1322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4" name="Google Shape;1124;p8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95645" y="6778716"/>
            <a:ext cx="2253049" cy="79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93"/>
          <p:cNvSpPr txBox="1"/>
          <p:nvPr/>
        </p:nvSpPr>
        <p:spPr>
          <a:xfrm>
            <a:off x="322374" y="1408963"/>
            <a:ext cx="3604800" cy="28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VK-20048-WT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MDP Protocol: v1.4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HDMI Protocol: v2.0 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HDCP Protocol: v1.4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Chipset: PS176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4K UHD 2160 Resolution Video Output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Supports up to 7.1 Channel Audio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Compatible with Most Graphics Cards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10 cm Flexi-Cable.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71" name="Google Shape;1171;p93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399.95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2" name="Google Shape;1172;p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3" name="Google Shape;1173;p93"/>
          <p:cNvSpPr/>
          <p:nvPr/>
        </p:nvSpPr>
        <p:spPr>
          <a:xfrm>
            <a:off x="3884625" y="168275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 DISPLAYPORT TO 4K HDMI ADAPTOR</a:t>
            </a:r>
            <a:endParaRPr sz="2400" b="1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p93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MINI PORT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93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CABLES &amp; ADAPTORS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6" name="Google Shape;1176;p9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98350" y="704800"/>
            <a:ext cx="2998925" cy="569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" name="Google Shape;1177;p9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98000" y="4469479"/>
            <a:ext cx="2886046" cy="203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8" name="Google Shape;1178;p9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84350" y="6778725"/>
            <a:ext cx="2253072" cy="79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94"/>
          <p:cNvSpPr txBox="1"/>
          <p:nvPr/>
        </p:nvSpPr>
        <p:spPr>
          <a:xfrm>
            <a:off x="322374" y="1408963"/>
            <a:ext cx="3604800" cy="28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VK-20166-GM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Input: USB Type-A 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Input Version: USB 3.0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Output Port: RJ-45 Network Socket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Output Speed: 10/100/1000 GBps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Material: Brushed Aluminium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Converts a Laptop or Desktop Computer USB Port to a Network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Supports High Speed Gigabit Network (Only when connected to a USB version 3.0 or higher port)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Plug and Play – No software required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Windows or MacOS Compatibility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Rugged metal construction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84" name="Google Shape;1184;p94"/>
          <p:cNvSpPr txBox="1"/>
          <p:nvPr/>
        </p:nvSpPr>
        <p:spPr>
          <a:xfrm>
            <a:off x="322376" y="7070275"/>
            <a:ext cx="15210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399.95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5" name="Google Shape;1185;p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6" name="Google Shape;1186;p94"/>
          <p:cNvSpPr/>
          <p:nvPr/>
        </p:nvSpPr>
        <p:spPr>
          <a:xfrm>
            <a:off x="3861625" y="257325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USB 3.0 TO GIGABIT NETWORK ADAPTOR</a:t>
            </a:r>
            <a:endParaRPr sz="2400" b="1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7" name="Google Shape;1187;p94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LAN 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8" name="Google Shape;1188;p94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CABLES &amp; ADAPTORS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9" name="Google Shape;1189;p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04472" y="1991934"/>
            <a:ext cx="5448202" cy="3575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95"/>
          <p:cNvSpPr txBox="1"/>
          <p:nvPr/>
        </p:nvSpPr>
        <p:spPr>
          <a:xfrm>
            <a:off x="163125" y="1191250"/>
            <a:ext cx="3798300" cy="54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VK-6508-BK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HEADPHONE SPECIFICATIONS: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 Type: Eletret Condenser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Toggle Switch: Power ON /  OFF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Charge Input / Power Supply: 1.5 V DC, LR44 Battery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Signal to Noise Ratio: 74 dB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Frequency Response: 50 Hz ~ 18 KHz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 Sensitivity:-30 dB +/-3dB / 0dB = 1 V/Pa, 1 kHz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 Impedance: 1000 Ohm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 Direction: Omnidirectional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Headphone Output Jack: 3.5 mm 4 pole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For Streaming with Computers or Mobile Phones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Can be Used With Guitar Amps or Professional Mixers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3.5mm Jack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Clip to Clothing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For Streaming/ Vocals/ Gaming/ PA System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Extra Long 6 M / 20 Feet Cable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Integrated Amplifier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PACKAGING CONTENTS: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Clip Pro Series Lavalier Microphone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Tie-clip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Button Cell Battery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Foam Microphone Cover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6.3 mm Jack Adaptor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Instruction Manual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95" name="Google Shape;1195;p95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399.95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6" name="Google Shape;1196;p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7" name="Google Shape;1197;p95"/>
          <p:cNvSpPr txBox="1"/>
          <p:nvPr/>
        </p:nvSpPr>
        <p:spPr>
          <a:xfrm>
            <a:off x="108225" y="713350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CLIP PRO SERIES</a:t>
            </a:r>
            <a:endParaRPr sz="2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8" name="Google Shape;1198;p95"/>
          <p:cNvSpPr txBox="1"/>
          <p:nvPr/>
        </p:nvSpPr>
        <p:spPr>
          <a:xfrm>
            <a:off x="5729200" y="193800"/>
            <a:ext cx="4962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1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3.5MM TIE-CLIP MICROPHONE</a:t>
            </a:r>
            <a:endParaRPr sz="1600" b="0" i="1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199" name="Google Shape;1199;p9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86" r="29550"/>
          <a:stretch/>
        </p:blipFill>
        <p:spPr>
          <a:xfrm>
            <a:off x="4401413" y="1024788"/>
            <a:ext cx="2998392" cy="541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95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05" r="26870"/>
          <a:stretch/>
        </p:blipFill>
        <p:spPr>
          <a:xfrm rot="29692">
            <a:off x="7860700" y="854925"/>
            <a:ext cx="2379099" cy="4852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95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3362" y="6733161"/>
            <a:ext cx="4110296" cy="698388"/>
          </a:xfrm>
          <a:prstGeom prst="rect">
            <a:avLst/>
          </a:prstGeom>
          <a:noFill/>
          <a:ln>
            <a:noFill/>
          </a:ln>
        </p:spPr>
      </p:pic>
      <p:sp>
        <p:nvSpPr>
          <p:cNvPr id="1202" name="Google Shape;1202;p95"/>
          <p:cNvSpPr txBox="1"/>
          <p:nvPr/>
        </p:nvSpPr>
        <p:spPr>
          <a:xfrm>
            <a:off x="4304350" y="7070275"/>
            <a:ext cx="16803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HOME OFFICE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96"/>
          <p:cNvSpPr txBox="1"/>
          <p:nvPr/>
        </p:nvSpPr>
        <p:spPr>
          <a:xfrm>
            <a:off x="322375" y="1408975"/>
            <a:ext cx="2945400" cy="5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VK-20141-BK[V2]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Wireless Type: 2.4 GHz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Wireless Range: Up to 10 m / 33 ft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Batteries: 2 x AAA (Not Included)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LED Indicators: 	Operation / Charge / Pairing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Power Saving: Yes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Operating Voltage: 3 V DC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Function Keys: 12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Key Type: Compact QWERTY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Dimensions: 326 x 123 x 18 mm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1143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12.83 x 4.84 x 0.71 in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Plug &amp; Play USB Receiver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Full QWERTY Keyboard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Pinch &amp; Scroll Gesture Control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Tactile Mouse Buttons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Smart Control (family name)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For use with Smart TV, PC, Set Top Box &amp; Other Devices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 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Freedom Series Wireless Keyboard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Freedom Series USB Nano Receiver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Instruction Manual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08" name="Google Shape;1208;p96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399.95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9" name="Google Shape;1209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0" name="Google Shape;1210;p96"/>
          <p:cNvSpPr/>
          <p:nvPr/>
        </p:nvSpPr>
        <p:spPr>
          <a:xfrm>
            <a:off x="4867800" y="361650"/>
            <a:ext cx="5858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SMART WIRELESS KEYBOARD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 Trackpad Mouse</a:t>
            </a:r>
            <a:endParaRPr sz="24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1" name="Google Shape;1211;p96"/>
          <p:cNvSpPr txBox="1"/>
          <p:nvPr/>
        </p:nvSpPr>
        <p:spPr>
          <a:xfrm>
            <a:off x="287850" y="842025"/>
            <a:ext cx="35586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FREEDOM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 V2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2" name="Google Shape;1212;p96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MULTIMEDIA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3" name="Google Shape;1213;p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25831" y="6746675"/>
            <a:ext cx="2478483" cy="7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4" name="Google Shape;1214;p9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13800" y="1360325"/>
            <a:ext cx="5976300" cy="342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5" name="Google Shape;1215;p9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54677" y="3924375"/>
            <a:ext cx="6200450" cy="2408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2"/>
          <p:cNvSpPr txBox="1"/>
          <p:nvPr/>
        </p:nvSpPr>
        <p:spPr>
          <a:xfrm>
            <a:off x="322375" y="1408979"/>
            <a:ext cx="3604800" cy="38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VK-20126-BK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Operating Distance: 10 m / 33 feet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Wireless Frequency: 2.4 GHz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Resolution: 1200 DPI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Interface: USB Receiver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Compatibility: Windows, Mac OS, Linux and Android.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Battery: 1 x AA (not included)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Plug &amp; Play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Up to 2400 fps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3 Buttons with Scroll Wheel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USB Nano Receiver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Crystal Mouse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Crystal USB Receiver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96" name="Google Shape;296;p32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99.95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2"/>
          <p:cNvSpPr/>
          <p:nvPr/>
        </p:nvSpPr>
        <p:spPr>
          <a:xfrm>
            <a:off x="4006000" y="3616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WIRELESS OPTICAL MOUSE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32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CRYSTAL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2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PC ACCESSORIES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74950" y="1078575"/>
            <a:ext cx="2511325" cy="456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604133">
            <a:off x="4368722" y="3772046"/>
            <a:ext cx="3702406" cy="3702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86338" y="6634499"/>
            <a:ext cx="2663000" cy="83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97"/>
          <p:cNvSpPr txBox="1"/>
          <p:nvPr/>
        </p:nvSpPr>
        <p:spPr>
          <a:xfrm>
            <a:off x="262925" y="6808800"/>
            <a:ext cx="58434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TRAVEL  </a:t>
            </a:r>
            <a:r>
              <a:rPr lang="en" sz="36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ACCESSORIES</a:t>
            </a:r>
            <a:endParaRPr sz="3600" b="0" i="1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99"/>
          <p:cNvSpPr txBox="1"/>
          <p:nvPr/>
        </p:nvSpPr>
        <p:spPr>
          <a:xfrm>
            <a:off x="322375" y="1408975"/>
            <a:ext cx="4110300" cy="43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VK-8010-WT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100-250V, 50 / 60 Hz, 10 A Max.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Male Plug: Type M, 3 pin round, 8.7mm + 7.1mm x2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SOCKET GUIDE: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Socket Type G : UK, Kenya, Hong Kong, Botswana and Singapore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Socket Type A : North America and Japan 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Socket Type C : Europe, Russia and South America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Socket Type I : China, Australia and Argentina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Convert Multiple International Wall Plugs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5 A Rating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Earthed Adaptor for Extra Safety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High Quality Material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PACKAGING CONTENTS: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 x Volkano Traveller SA Series Travel Plug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47" name="Google Shape;1247;p99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129.95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8" name="Google Shape;1248;p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9" name="Google Shape;1249;p99"/>
          <p:cNvSpPr/>
          <p:nvPr/>
        </p:nvSpPr>
        <p:spPr>
          <a:xfrm>
            <a:off x="4006000" y="3616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>
                <a:solidFill>
                  <a:schemeClr val="dk1"/>
                </a:solidFill>
              </a:rPr>
              <a:t>SA 3-PIN PLUG TO INTERNATIONAL</a:t>
            </a:r>
            <a:endParaRPr sz="2400" b="1" i="1"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>
                <a:solidFill>
                  <a:schemeClr val="dk1"/>
                </a:solidFill>
              </a:rPr>
              <a:t>SOCKET ADAPTOR</a:t>
            </a:r>
            <a:endParaRPr sz="2400" b="1" i="1">
              <a:solidFill>
                <a:schemeClr val="dk1"/>
              </a:solidFill>
            </a:endParaRPr>
          </a:p>
        </p:txBody>
      </p:sp>
      <p:sp>
        <p:nvSpPr>
          <p:cNvPr id="1250" name="Google Shape;1250;p99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TRAVELLER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p99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TRAVEL ACCESSORIES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2" name="Google Shape;1252;p9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45772" y="6731493"/>
            <a:ext cx="2503349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3" name="Google Shape;1253;p99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125" y="3554199"/>
            <a:ext cx="3538750" cy="353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9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92675" y="987125"/>
            <a:ext cx="5703626" cy="5703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100"/>
          <p:cNvSpPr txBox="1"/>
          <p:nvPr/>
        </p:nvSpPr>
        <p:spPr>
          <a:xfrm>
            <a:off x="322375" y="1408975"/>
            <a:ext cx="3683700" cy="51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VK-8011-WT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Voltage: Maximum 250 V AC, 13 A 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Plug Type: G (UK, Kenya, Hong Kong, Botswana, Singapore)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Socket Type: M South Africa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SOCKET GUIDE: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Socket Type G : UK, Kenya, Hong Kong, Botswana and Singapore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Socket Type A : North America and Japan 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Socket Type C : Europe, Russia and South America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Socket Type I : China, Australia and Argentina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For Travel To UK, UAE, Malaysia, Hong Kong, Kenya &amp; Singapore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13 A Rating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Earthed Adaptor For Extra Safety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High Quality Material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60" name="Google Shape;1260;p100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149.95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1" name="Google Shape;1261;p1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2" name="Google Shape;1262;p100"/>
          <p:cNvSpPr/>
          <p:nvPr/>
        </p:nvSpPr>
        <p:spPr>
          <a:xfrm>
            <a:off x="4006000" y="3616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UK TYPE G INTERNATIONAL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PLUG TO SA 3 PIN SOCKETS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Google Shape;1263;p100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JOURNEY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4" name="Google Shape;1264;p100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TRAVEL ACCESSORIES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5" name="Google Shape;1265;p1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67975" y="1821600"/>
            <a:ext cx="2503350" cy="250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6" name="Google Shape;1266;p1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78975" y="4208975"/>
            <a:ext cx="2681350" cy="268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7" name="Google Shape;1267;p10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34325" y="1036550"/>
            <a:ext cx="3237950" cy="561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8" name="Google Shape;1268;p10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99025" y="6716125"/>
            <a:ext cx="2632675" cy="85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3" name="Google Shape;1273;p1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60459" y="900644"/>
            <a:ext cx="4048075" cy="5714903"/>
          </a:xfrm>
          <a:prstGeom prst="rect">
            <a:avLst/>
          </a:prstGeom>
          <a:noFill/>
          <a:ln>
            <a:noFill/>
          </a:ln>
        </p:spPr>
      </p:pic>
      <p:sp>
        <p:nvSpPr>
          <p:cNvPr id="1274" name="Google Shape;1274;p101"/>
          <p:cNvSpPr txBox="1"/>
          <p:nvPr/>
        </p:nvSpPr>
        <p:spPr>
          <a:xfrm>
            <a:off x="322375" y="1408975"/>
            <a:ext cx="3753600" cy="52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VK-8016-BK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AC Power Rating: 6 A max. 100 – 240 VAC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(660 W max. at 110 V, 1300 W max. At 240 V)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USB Power Outputs: 5 V / 2.1 A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Built-in 6 A Fuse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Compatible with over 150 Countries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Includes USA / EU / UK / AUS / CH plugs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Built-in Safety Shutters Protect Users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LED Power Indicator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Converts multiple international wall plugs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Dual USB Charging Ports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Retractable Prongs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75" name="Google Shape;1275;p101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299.95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6" name="Google Shape;1276;p10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7" name="Google Shape;1277;p101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INTERNATIONAL</a:t>
            </a: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8" name="Google Shape;1278;p101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TRAVEL ACCESSORIES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9" name="Google Shape;1279;p101"/>
          <p:cNvSpPr/>
          <p:nvPr/>
        </p:nvSpPr>
        <p:spPr>
          <a:xfrm>
            <a:off x="5552350" y="361650"/>
            <a:ext cx="5173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UNIVERSAL TRAVEL ADAPTOR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 2 X USB Charge Ports</a:t>
            </a:r>
            <a:endParaRPr sz="24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0" name="Google Shape;1280;p10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6137" y="1483389"/>
            <a:ext cx="2945400" cy="294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1" name="Google Shape;1281;p10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76138" y="3999900"/>
            <a:ext cx="2945400" cy="294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2" name="Google Shape;1282;p10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30731" y="6736047"/>
            <a:ext cx="2627300" cy="83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7" name="Google Shape;1287;p1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2850" y="913750"/>
            <a:ext cx="3343750" cy="571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102"/>
          <p:cNvSpPr txBox="1"/>
          <p:nvPr/>
        </p:nvSpPr>
        <p:spPr>
          <a:xfrm>
            <a:off x="322374" y="1408963"/>
            <a:ext cx="3604800" cy="28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VK-8018-BK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AC Power Rating: 8 A max. 100 – 250 VAC</a:t>
            </a:r>
            <a:r>
              <a:rPr lang="en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715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(660 W max. at 110 V, 1300 W max. at 240 V)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USB Power Outputs: 	5 V / 2.4 A x 4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Built-in 8 A Fuse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Compatible with over 150 Countries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Includes USA / EU / UK / AUS / CH plugs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Built-in Safety Shutters Protect Users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LED Power Indicator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Retractable Prongs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4 USB Charging Ports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89" name="Google Shape;1289;p102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499.95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0" name="Google Shape;1290;p10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1" name="Google Shape;1291;p102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WORLDWIDE</a:t>
            </a: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102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TRAVEL ACCESSORIES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3" name="Google Shape;1293;p102"/>
          <p:cNvSpPr txBox="1"/>
          <p:nvPr/>
        </p:nvSpPr>
        <p:spPr>
          <a:xfrm>
            <a:off x="6103650" y="193800"/>
            <a:ext cx="4640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1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TRAVEL ADAPTOR</a:t>
            </a:r>
            <a:endParaRPr sz="2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0" i="1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with 4 X USB Charge Ports</a:t>
            </a:r>
            <a:endParaRPr sz="1600" b="0" i="1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294" name="Google Shape;1294;p10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58" t="-3104" r="-4925" b="-3219"/>
          <a:stretch/>
        </p:blipFill>
        <p:spPr>
          <a:xfrm>
            <a:off x="4320875" y="4248175"/>
            <a:ext cx="3428000" cy="25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p10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48450" y="6584325"/>
            <a:ext cx="2750801" cy="88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103"/>
          <p:cNvSpPr txBox="1"/>
          <p:nvPr/>
        </p:nvSpPr>
        <p:spPr>
          <a:xfrm>
            <a:off x="262925" y="6808800"/>
            <a:ext cx="86817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TV  </a:t>
            </a:r>
            <a:r>
              <a:rPr lang="en" sz="36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MOUNTS</a:t>
            </a:r>
            <a:endParaRPr sz="3600" b="0" i="1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3" name="Google Shape;1323;p105"/>
          <p:cNvGrpSpPr/>
          <p:nvPr/>
        </p:nvGrpSpPr>
        <p:grpSpPr>
          <a:xfrm>
            <a:off x="4482650" y="695325"/>
            <a:ext cx="6051824" cy="8079200"/>
            <a:chOff x="4554475" y="752975"/>
            <a:chExt cx="6051824" cy="8079200"/>
          </a:xfrm>
        </p:grpSpPr>
        <p:pic>
          <p:nvPicPr>
            <p:cNvPr id="1324" name="Google Shape;1324;p10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221401" y="752975"/>
              <a:ext cx="4384898" cy="4384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5" name="Google Shape;1325;p10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54475" y="2743191"/>
              <a:ext cx="3874115" cy="60889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26" name="Google Shape;1326;p105"/>
          <p:cNvSpPr txBox="1"/>
          <p:nvPr/>
        </p:nvSpPr>
        <p:spPr>
          <a:xfrm>
            <a:off x="322375" y="1408975"/>
            <a:ext cx="3306600" cy="50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VK-4000-BK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200 x 200 mm Maximum VESA Screen Mounting Size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Maximum Weight Capacity of 20 kg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For TVs up to 42″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160 x 105 mm Maximum Wall Mounting Size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Universal Flat Screen TV Wall Mount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Fits most TVs from 17’’ to 42’’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Tool kit included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Step by step installation template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Steel structure ensuring maximum strength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Wall plate and screen brackets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Magnetic spirit level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Drilling installation template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Assortment of all necessary wall bolts, screws and washers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User manual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327" name="Google Shape;1327;p105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149.95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8" name="Google Shape;1328;p10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9" name="Google Shape;1329;p105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STEEL</a:t>
            </a: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0" name="Google Shape;1330;p105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LIFESTYLE ACCESSORIES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1" name="Google Shape;1331;p105"/>
          <p:cNvSpPr txBox="1"/>
          <p:nvPr/>
        </p:nvSpPr>
        <p:spPr>
          <a:xfrm>
            <a:off x="4482650" y="193800"/>
            <a:ext cx="6209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1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UNIVERSAL TV WALL MOUNT FOR TVS UP TO 42”</a:t>
            </a:r>
            <a:endParaRPr sz="2200" b="1" i="1" u="none" strike="noStrike" cap="non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1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332" name="Google Shape;1332;p10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04725" y="6527300"/>
            <a:ext cx="3197050" cy="94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106"/>
          <p:cNvSpPr txBox="1"/>
          <p:nvPr/>
        </p:nvSpPr>
        <p:spPr>
          <a:xfrm>
            <a:off x="322375" y="1408975"/>
            <a:ext cx="3355200" cy="4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VK-40</a:t>
            </a: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19</a:t>
            </a: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-BK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WHATS IN THE BOX: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 Ceiling Projector Mount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Assortment of all necessary wall bolts, screws and washers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Drilling Installation Template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Instruction Manual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338" name="Google Shape;1338;p106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</a:t>
            </a:r>
            <a:r>
              <a:rPr lang="en" sz="1600" b="1" i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0.00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9" name="Google Shape;1339;p1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0" name="Google Shape;1340;p106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STEEL</a:t>
            </a: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1" name="Google Shape;1341;p106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LIFESTYLE ACCESSORIES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2" name="Google Shape;1342;p106"/>
          <p:cNvSpPr txBox="1"/>
          <p:nvPr/>
        </p:nvSpPr>
        <p:spPr>
          <a:xfrm>
            <a:off x="4492900" y="193800"/>
            <a:ext cx="61989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1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UNIVERSAL </a:t>
            </a:r>
            <a:r>
              <a:rPr lang="en" sz="2200" b="1" i="1">
                <a:latin typeface="PT Sans"/>
                <a:ea typeface="PT Sans"/>
                <a:cs typeface="PT Sans"/>
                <a:sym typeface="PT Sans"/>
              </a:rPr>
              <a:t>CEILING PROJECTOR MOUNT</a:t>
            </a:r>
            <a:endParaRPr sz="1600" b="1" i="1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343" name="Google Shape;1343;p10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350" y="2415325"/>
            <a:ext cx="5794202" cy="432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4" name="Google Shape;1344;p106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775" y="294412"/>
            <a:ext cx="3299999" cy="329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5" name="Google Shape;1345;p106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0925" y="6701800"/>
            <a:ext cx="2699400" cy="68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0" name="Google Shape;1350;p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5575" y="1190600"/>
            <a:ext cx="5163500" cy="2916776"/>
          </a:xfrm>
          <a:prstGeom prst="rect">
            <a:avLst/>
          </a:prstGeom>
          <a:noFill/>
          <a:ln>
            <a:noFill/>
          </a:ln>
        </p:spPr>
      </p:pic>
      <p:sp>
        <p:nvSpPr>
          <p:cNvPr id="1351" name="Google Shape;1351;p107"/>
          <p:cNvSpPr txBox="1"/>
          <p:nvPr/>
        </p:nvSpPr>
        <p:spPr>
          <a:xfrm>
            <a:off x="322375" y="1408982"/>
            <a:ext cx="3604800" cy="45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VK-4005-BK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600mm x 400mm maximum screen mounting size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Maximum Weight Capacity of 40 kg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For TVs up to 70”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595 mm x 100 mm maximum wall mounting size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Adjustable Horizontal Rotation for Curved Screen TVs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Universal Flat Screen TV Wall Mount with a tilt function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Fits TVs up to 70’’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Tool kit included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Step by step installation template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Steel structure ensuring maximum strength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 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Wall plate and screen brackets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Spirit level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Drilling installation template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Assortment of all necessary wall bolts, screws &amp; washers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User manual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352" name="Google Shape;1352;p107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549.95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3" name="Google Shape;1353;p1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4" name="Google Shape;1354;p107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STEEL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5" name="Google Shape;1355;p107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LIFESTYLE ACCESSORIES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107"/>
          <p:cNvSpPr txBox="1"/>
          <p:nvPr/>
        </p:nvSpPr>
        <p:spPr>
          <a:xfrm>
            <a:off x="6103650" y="193800"/>
            <a:ext cx="4640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1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UNIVERSAL TV WALL MOUNT FOR CURVED or FLAT TVS UP TO 70”</a:t>
            </a:r>
            <a:endParaRPr sz="2200" b="1" i="1" u="none" strike="noStrike" cap="non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1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357" name="Google Shape;1357;p10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91500" y="6444850"/>
            <a:ext cx="3204675" cy="94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8" name="Google Shape;1358;p10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27475" y="2328255"/>
            <a:ext cx="3821717" cy="4545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3" name="Google Shape;1363;p108"/>
          <p:cNvGrpSpPr/>
          <p:nvPr/>
        </p:nvGrpSpPr>
        <p:grpSpPr>
          <a:xfrm>
            <a:off x="4398157" y="1479450"/>
            <a:ext cx="6031594" cy="4510750"/>
            <a:chOff x="4449332" y="1934100"/>
            <a:chExt cx="6031594" cy="4510750"/>
          </a:xfrm>
        </p:grpSpPr>
        <p:pic>
          <p:nvPicPr>
            <p:cNvPr id="1364" name="Google Shape;1364;p10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269712" y="1934100"/>
              <a:ext cx="5211214" cy="29203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5" name="Google Shape;1365;p10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449332" y="2856625"/>
              <a:ext cx="4450462" cy="3588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66" name="Google Shape;1366;p108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549.95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7" name="Google Shape;1367;p10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8" name="Google Shape;1368;p108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STEEL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9" name="Google Shape;1369;p108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LIFESTYLE ACCESSORIES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108"/>
          <p:cNvSpPr txBox="1"/>
          <p:nvPr/>
        </p:nvSpPr>
        <p:spPr>
          <a:xfrm>
            <a:off x="6103650" y="193800"/>
            <a:ext cx="4640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1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UNIVERSAL TV WALL MOUNT FOR CURVED or FLAT TVS UP TO 70”</a:t>
            </a:r>
            <a:endParaRPr sz="2200" b="1" i="1" u="none" strike="noStrike" cap="non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1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371" name="Google Shape;1371;p10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91500" y="6444850"/>
            <a:ext cx="2196750" cy="940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2" name="Google Shape;1372;p108"/>
          <p:cNvSpPr txBox="1"/>
          <p:nvPr/>
        </p:nvSpPr>
        <p:spPr>
          <a:xfrm>
            <a:off x="322375" y="1408982"/>
            <a:ext cx="3604800" cy="45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VK-4006-BK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600mm x 400mm maximum VESA screen mounting size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Maximum Weight Capacity of 35 kg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For TVs up to 70”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615mm x 105 mm maximum wall mounting size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Universal Flat Screen TV Wall Mount with a tilt function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Fits TVs up to 70’’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Tool kit included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Step by step installation template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Steel structure ensuring maximum strength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 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Wall plate and screen brackets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Spirit level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Drilling installation template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Assortment of all necessary wall bolts, screws &amp; washers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User manual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grpSp>
        <p:nvGrpSpPr>
          <p:cNvPr id="1373" name="Google Shape;1373;p108"/>
          <p:cNvGrpSpPr/>
          <p:nvPr/>
        </p:nvGrpSpPr>
        <p:grpSpPr>
          <a:xfrm>
            <a:off x="9015475" y="6444850"/>
            <a:ext cx="1136200" cy="1018575"/>
            <a:chOff x="9057050" y="6444850"/>
            <a:chExt cx="1136200" cy="1018575"/>
          </a:xfrm>
        </p:grpSpPr>
        <p:pic>
          <p:nvPicPr>
            <p:cNvPr id="1374" name="Google Shape;1374;p10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057050" y="6444850"/>
              <a:ext cx="1039225" cy="771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5" name="Google Shape;1375;p108"/>
            <p:cNvSpPr txBox="1"/>
            <p:nvPr/>
          </p:nvSpPr>
          <p:spPr>
            <a:xfrm>
              <a:off x="9154050" y="7140325"/>
              <a:ext cx="10392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900" b="1" i="1" u="none" strike="noStrike" cap="none">
                  <a:solidFill>
                    <a:schemeClr val="dk1"/>
                  </a:solidFill>
                  <a:latin typeface="Oswald"/>
                  <a:ea typeface="Oswald"/>
                  <a:cs typeface="Oswald"/>
                  <a:sym typeface="Oswald"/>
                </a:rPr>
                <a:t>CAPACITY: 35KG</a:t>
              </a:r>
              <a:endParaRPr sz="1300" b="1" i="1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3"/>
          <p:cNvSpPr txBox="1"/>
          <p:nvPr/>
        </p:nvSpPr>
        <p:spPr>
          <a:xfrm>
            <a:off x="322375" y="1408975"/>
            <a:ext cx="3604800" cy="41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VK-20034-BK (EOL)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VK-20034-BK-G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VK-20034-RD (EOL) (R 99.95)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VK-20034-RD-G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VK-20034-WT - (R 99.95)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VK-20034-WT-G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Operating Distance: 10 m / 33 feet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Wireless Frequency: 2.4 GHz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Interface: USB Receiver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Compatibility: Windows, Mac OS, Linux and Android.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Battery: 1 x AA (not included)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Plug &amp; Play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2.4 GHz Connectivity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1000 DPI</a:t>
            </a:r>
            <a:r>
              <a:rPr lang="en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up to 2400 fps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3 Buttons with Scroll Wheel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</a:t>
            </a: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Vector Vivid Mouse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Vector Vivid USB Receiver</a:t>
            </a: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310" name="Google Shape;31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3"/>
          <p:cNvSpPr/>
          <p:nvPr/>
        </p:nvSpPr>
        <p:spPr>
          <a:xfrm>
            <a:off x="4006000" y="3616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WIRELESS OPTICAL MOUSE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33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VECTOR VIVID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33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PC ACCESSORIES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56522">
            <a:off x="4402439" y="2874675"/>
            <a:ext cx="2636133" cy="3294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26321">
            <a:off x="8112552" y="1222211"/>
            <a:ext cx="2639296" cy="3329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67860" y="1902051"/>
            <a:ext cx="1704217" cy="290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52144" y="2416125"/>
            <a:ext cx="1726508" cy="2961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57706" y="6641050"/>
            <a:ext cx="2708075" cy="822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1" name="Google Shape;1381;p1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2" name="Google Shape;1382;p109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STEEL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3" name="Google Shape;1383;p109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LIFESTYLE ACCESSORIES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4" name="Google Shape;1384;p109"/>
          <p:cNvSpPr txBox="1"/>
          <p:nvPr/>
        </p:nvSpPr>
        <p:spPr>
          <a:xfrm>
            <a:off x="6103650" y="193800"/>
            <a:ext cx="4640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1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UNIVERSAL TV WALL MOUNT FOR CURVED or FLAT TVS UP TO 70”</a:t>
            </a:r>
            <a:endParaRPr sz="2200" b="1" i="1" u="none" strike="noStrike" cap="non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1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385" name="Google Shape;1385;p109"/>
          <p:cNvSpPr txBox="1"/>
          <p:nvPr/>
        </p:nvSpPr>
        <p:spPr>
          <a:xfrm>
            <a:off x="322375" y="1408982"/>
            <a:ext cx="3604800" cy="45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VK-4012-BK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400 x 22 mm Maximum Wall Mounting Size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For TVs up to 70”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Maximum Weight Capacity of 40 kg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600 x 400 mm Maximum VESA Screen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Universal Flat Screen TV Wall Mount with a tilt function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Fits TVs up to 70’’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Tool kit included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Step by step installation template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Steel structure ensuring maximum strength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 </a:t>
            </a: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Wall plate and screen brackets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Spirit level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Drilling installation template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Assortment of all necessary wall bolts, screws &amp; washers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User manual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None/>
            </a:pP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386" name="Google Shape;1386;p1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91055" y="1720275"/>
            <a:ext cx="6172925" cy="4290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7" name="Google Shape;1387;p109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86" y="6536374"/>
            <a:ext cx="4039202" cy="94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3" name="Google Shape;1393;p1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110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STEEL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5" name="Google Shape;1395;p110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LIFESTYLE ACCESSORIES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p110"/>
          <p:cNvSpPr txBox="1"/>
          <p:nvPr/>
        </p:nvSpPr>
        <p:spPr>
          <a:xfrm>
            <a:off x="6031149" y="193800"/>
            <a:ext cx="4712901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1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UNIVERSAL FLAT SCREEN TV WALL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1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MOUNT WITH A TILT FUNCTION</a:t>
            </a:r>
            <a:endParaRPr sz="1600" b="1" i="1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397" name="Google Shape;1397;p110"/>
          <p:cNvSpPr txBox="1"/>
          <p:nvPr/>
        </p:nvSpPr>
        <p:spPr>
          <a:xfrm>
            <a:off x="322375" y="1408982"/>
            <a:ext cx="3604800" cy="45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VK-4013-BK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600 x 400 mm Maximum VESA Screen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Maximum Weight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Capacity of 40 kg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For TVs up to 70”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Tilt Range of ＋5°～-10°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Universal Flat Screen TV Wall Mount with a tilt </a:t>
            </a:r>
            <a:b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function Fits TVs up to 70’’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Tool kit included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Step by step installation template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Steel structure ensures maximum strength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 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Wall plate and screen brackets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Spirit level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Drilling installation template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Assortment of all necessary wall bolts, screws &amp; washers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User manual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398" name="Google Shape;1398;p11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2047" y="6529129"/>
            <a:ext cx="4151425" cy="966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p1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32346" y="1636793"/>
            <a:ext cx="6346238" cy="4410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111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5" name="Google Shape;1405;p1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6" name="Google Shape;1406;p111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STEEL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7" name="Google Shape;1407;p111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LIFESTYLE ACCESSORIES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8" name="Google Shape;1408;p111"/>
          <p:cNvSpPr txBox="1"/>
          <p:nvPr/>
        </p:nvSpPr>
        <p:spPr>
          <a:xfrm>
            <a:off x="7200900" y="193800"/>
            <a:ext cx="354315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1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UNIVERSAL FLAT SCREEN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1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TV WALL MOUNT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1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409" name="Google Shape;1409;p111"/>
          <p:cNvSpPr txBox="1"/>
          <p:nvPr/>
        </p:nvSpPr>
        <p:spPr>
          <a:xfrm>
            <a:off x="322375" y="1408982"/>
            <a:ext cx="3604800" cy="45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VK-4014-BK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Steel Material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Maximum Weight Capacity of 15 kg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Universal Speaker Hole Dimension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Universal Flat Screen TV Wall Mount with a tilt function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Tool kit included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Step by step installation template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Steel structure ensures maximum strength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 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Soundbar TV mount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Magnetic spirit level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Drilling installation template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Assortment of all necessary wall bolts, </a:t>
            </a:r>
            <a:b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screws and washers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Instruction Manual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410" name="Google Shape;1410;p1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31462" y="1408975"/>
            <a:ext cx="6343147" cy="4408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1" name="Google Shape;1411;p111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2047" y="6529130"/>
            <a:ext cx="4103891" cy="966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112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7" name="Google Shape;1417;p1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p112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STEEL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9" name="Google Shape;1419;p112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LIFESTYLE ACCESSORIES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0" name="Google Shape;1420;p112"/>
          <p:cNvSpPr txBox="1"/>
          <p:nvPr/>
        </p:nvSpPr>
        <p:spPr>
          <a:xfrm>
            <a:off x="5327003" y="193800"/>
            <a:ext cx="5325744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1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UNIVERSAL SWIVEL &amp; TILT SOUNDBAR AND  SATELLITE SPEAKER WALL BRACKET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1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421" name="Google Shape;1421;p112"/>
          <p:cNvSpPr txBox="1"/>
          <p:nvPr/>
        </p:nvSpPr>
        <p:spPr>
          <a:xfrm>
            <a:off x="322375" y="1408982"/>
            <a:ext cx="3604800" cy="45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VK-4015-BK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Nylon Material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Maximum Weight Capacity of 3.5 kg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M5 Speaker Hole Dimension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Tilt Range of -20°～+20°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Swivel rage of -70°～+70°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Fully Adjustable: Provides great sound options </a:t>
            </a:r>
            <a:b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no matter how or where you mount it 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Tool kit included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Step by step installation template</a:t>
            </a:r>
            <a:endParaRPr/>
          </a:p>
          <a:p>
            <a:pPr marL="22860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 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Pair of Wall mounts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Magnetic spirit level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Drilling installation template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Assortment of all necessary wall bolts, </a:t>
            </a:r>
            <a:b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screws and washers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Instruction manual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422" name="Google Shape;1422;p1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39867" y="959056"/>
            <a:ext cx="5881838" cy="5881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3" name="Google Shape;1423;p11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4907" y="6523002"/>
            <a:ext cx="3923462" cy="945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113"/>
          <p:cNvSpPr txBox="1"/>
          <p:nvPr/>
        </p:nvSpPr>
        <p:spPr>
          <a:xfrm>
            <a:off x="262925" y="6808800"/>
            <a:ext cx="61251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TOYS AND GADGETS</a:t>
            </a:r>
            <a:endParaRPr sz="3600" b="0" i="1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" name="Google Shape;1433;p1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727" y="1008179"/>
            <a:ext cx="1293758" cy="1293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4" name="Google Shape;1434;p1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5074" y="1008193"/>
            <a:ext cx="1293746" cy="1293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5" name="Google Shape;1435;p1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93048" y="1008187"/>
            <a:ext cx="1293750" cy="1293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6" name="Google Shape;1436;p1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4369" y="159643"/>
            <a:ext cx="2855450" cy="58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7" name="Google Shape;1437;p114"/>
          <p:cNvSpPr txBox="1"/>
          <p:nvPr/>
        </p:nvSpPr>
        <p:spPr>
          <a:xfrm>
            <a:off x="694918" y="2319140"/>
            <a:ext cx="1892700" cy="2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1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DOODLE </a:t>
            </a:r>
            <a:r>
              <a:rPr lang="en" sz="10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8" name="Google Shape;1438;p114"/>
          <p:cNvSpPr txBox="1"/>
          <p:nvPr/>
        </p:nvSpPr>
        <p:spPr>
          <a:xfrm>
            <a:off x="711517" y="2592515"/>
            <a:ext cx="19524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1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RSP: R 179.95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9" name="Google Shape;1439;p114"/>
          <p:cNvSpPr txBox="1"/>
          <p:nvPr/>
        </p:nvSpPr>
        <p:spPr>
          <a:xfrm>
            <a:off x="8296675" y="159650"/>
            <a:ext cx="27375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TOYS</a:t>
            </a:r>
            <a:endParaRPr sz="3000" b="0" i="1" u="none" strike="noStrike" cap="non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115"/>
          <p:cNvSpPr txBox="1"/>
          <p:nvPr/>
        </p:nvSpPr>
        <p:spPr>
          <a:xfrm>
            <a:off x="86925" y="1191250"/>
            <a:ext cx="4152900" cy="4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Black: VK-850-BK 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Blue: VK-850-BL 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Pink: VK-850-PK 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size: 221 x 146 x 4.5mm /  8.7 x 5.75 x 0.18 in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Net weight: 107g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Material: ABS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Input pressure: 10-20g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Battery: 	CR2016 button Battery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High Flexible Liquid Crystal Technology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Uses Pressure Sensor To Draw Text, Pictures &amp; Graphics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One Button Eraser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0.45cm Thickness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Lightweight, Just 107 Grams (Pink - 96g)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</a:t>
            </a: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Doodle Series Drawing Pad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Stylus</a:t>
            </a:r>
            <a:endParaRPr sz="1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Instruction Manual</a:t>
            </a: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446" name="Google Shape;1446;p1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7" name="Google Shape;1447;p115"/>
          <p:cNvSpPr txBox="1"/>
          <p:nvPr/>
        </p:nvSpPr>
        <p:spPr>
          <a:xfrm>
            <a:off x="108225" y="713350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DOODLE </a:t>
            </a:r>
            <a:r>
              <a:rPr lang="en" sz="23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8" name="Google Shape;1448;p115"/>
          <p:cNvSpPr txBox="1"/>
          <p:nvPr/>
        </p:nvSpPr>
        <p:spPr>
          <a:xfrm>
            <a:off x="4740100" y="193800"/>
            <a:ext cx="59517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1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8.5” LCD WRITING AND DRAWING BOARD</a:t>
            </a:r>
            <a:endParaRPr sz="2200" b="1" i="1" u="none" strike="noStrike" cap="non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1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449" name="Google Shape;1449;p115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TOYS &amp; GADGETS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0" name="Google Shape;1450;p1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76243" y="6274473"/>
            <a:ext cx="2139325" cy="6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1" name="Google Shape;1451;p1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01775" y="3644188"/>
            <a:ext cx="2548224" cy="2548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2" name="Google Shape;1452;p1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93530" y="3644189"/>
            <a:ext cx="2609162" cy="260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3" name="Google Shape;1453;p1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61674" y="3583250"/>
            <a:ext cx="2609162" cy="260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4" name="Google Shape;1454;p1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17550" y="613925"/>
            <a:ext cx="2765024" cy="276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5" name="Google Shape;1455;p1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79907" y="661387"/>
            <a:ext cx="2670090" cy="267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6" name="Google Shape;1456;p11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552752" y="661975"/>
            <a:ext cx="2668922" cy="2668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p116"/>
          <p:cNvSpPr txBox="1"/>
          <p:nvPr/>
        </p:nvSpPr>
        <p:spPr>
          <a:xfrm>
            <a:off x="262925" y="6808800"/>
            <a:ext cx="61251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HOME OFFICE</a:t>
            </a:r>
            <a:endParaRPr sz="3600" b="0" i="1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6" name="Google Shape;1466;p1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369" y="159643"/>
            <a:ext cx="2855450" cy="58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7" name="Google Shape;1467;p117"/>
          <p:cNvSpPr txBox="1"/>
          <p:nvPr/>
        </p:nvSpPr>
        <p:spPr>
          <a:xfrm>
            <a:off x="5587200" y="159650"/>
            <a:ext cx="65580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HOME OFFICE</a:t>
            </a:r>
            <a:endParaRPr sz="3000" b="0" i="1" u="none" strike="noStrike" cap="non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468" name="Google Shape;1468;p117"/>
          <p:cNvSpPr txBox="1"/>
          <p:nvPr/>
        </p:nvSpPr>
        <p:spPr>
          <a:xfrm>
            <a:off x="4281231" y="2370787"/>
            <a:ext cx="2464800" cy="2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1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LEARN FROM HOME KIT </a:t>
            </a:r>
            <a:r>
              <a:rPr lang="en" sz="10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9" name="Google Shape;1469;p117"/>
          <p:cNvSpPr txBox="1"/>
          <p:nvPr/>
        </p:nvSpPr>
        <p:spPr>
          <a:xfrm>
            <a:off x="4297823" y="2592515"/>
            <a:ext cx="19524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1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RSP: R </a:t>
            </a:r>
            <a:r>
              <a:rPr lang="en" sz="1000" b="1" i="1">
                <a:latin typeface="PT Sans"/>
                <a:ea typeface="PT Sans"/>
                <a:cs typeface="PT Sans"/>
                <a:sym typeface="PT Sans"/>
              </a:rPr>
              <a:t>4</a:t>
            </a:r>
            <a:r>
              <a:rPr lang="en" sz="1000" b="1" i="1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99.95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0" name="Google Shape;1470;p1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71580" y="862374"/>
            <a:ext cx="1508422" cy="150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1" name="Google Shape;1471;p1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73829" y="1211121"/>
            <a:ext cx="956578" cy="956582"/>
          </a:xfrm>
          <a:prstGeom prst="rect">
            <a:avLst/>
          </a:prstGeom>
          <a:noFill/>
          <a:ln>
            <a:noFill/>
          </a:ln>
        </p:spPr>
      </p:pic>
      <p:sp>
        <p:nvSpPr>
          <p:cNvPr id="1472" name="Google Shape;1472;p117"/>
          <p:cNvSpPr txBox="1"/>
          <p:nvPr/>
        </p:nvSpPr>
        <p:spPr>
          <a:xfrm>
            <a:off x="7783444" y="2370787"/>
            <a:ext cx="2464800" cy="2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1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WORK FROM HOME KIT </a:t>
            </a:r>
            <a:r>
              <a:rPr lang="en" sz="10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3" name="Google Shape;1473;p117"/>
          <p:cNvSpPr txBox="1"/>
          <p:nvPr/>
        </p:nvSpPr>
        <p:spPr>
          <a:xfrm>
            <a:off x="7800036" y="2592515"/>
            <a:ext cx="19524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1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RSP: R </a:t>
            </a:r>
            <a:r>
              <a:rPr lang="en" sz="1000" b="1" i="1">
                <a:latin typeface="PT Sans"/>
                <a:ea typeface="PT Sans"/>
                <a:cs typeface="PT Sans"/>
                <a:sym typeface="PT Sans"/>
              </a:rPr>
              <a:t>5</a:t>
            </a:r>
            <a:r>
              <a:rPr lang="en" sz="1000" b="1" i="1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99.95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4" name="Google Shape;1474;p1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88957" y="1229228"/>
            <a:ext cx="938894" cy="938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5" name="Google Shape;1475;p1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47019" y="886932"/>
            <a:ext cx="1089732" cy="150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6" name="Google Shape;1476;p1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9800" y="3566170"/>
            <a:ext cx="2626368" cy="1081124"/>
          </a:xfrm>
          <a:prstGeom prst="rect">
            <a:avLst/>
          </a:prstGeom>
          <a:noFill/>
          <a:ln>
            <a:noFill/>
          </a:ln>
        </p:spPr>
      </p:pic>
      <p:sp>
        <p:nvSpPr>
          <p:cNvPr id="1477" name="Google Shape;1477;p117"/>
          <p:cNvSpPr txBox="1"/>
          <p:nvPr/>
        </p:nvSpPr>
        <p:spPr>
          <a:xfrm>
            <a:off x="655434" y="4725832"/>
            <a:ext cx="2464800" cy="2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1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RISER HUB </a:t>
            </a:r>
            <a:r>
              <a:rPr lang="en" sz="10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8" name="Google Shape;1478;p117"/>
          <p:cNvSpPr txBox="1"/>
          <p:nvPr/>
        </p:nvSpPr>
        <p:spPr>
          <a:xfrm>
            <a:off x="672026" y="4947560"/>
            <a:ext cx="19524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1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RSP: R 699.95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9" name="Google Shape;1479;p117"/>
          <p:cNvSpPr txBox="1"/>
          <p:nvPr/>
        </p:nvSpPr>
        <p:spPr>
          <a:xfrm>
            <a:off x="4524092" y="4750395"/>
            <a:ext cx="2464800" cy="2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1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STEADY UNO </a:t>
            </a:r>
            <a:r>
              <a:rPr lang="en" sz="10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0" name="Google Shape;1480;p117"/>
          <p:cNvSpPr txBox="1"/>
          <p:nvPr/>
        </p:nvSpPr>
        <p:spPr>
          <a:xfrm>
            <a:off x="4540684" y="4947560"/>
            <a:ext cx="19524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1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RSP: R 699.95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1" name="Google Shape;1481;p1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674410" y="3237090"/>
            <a:ext cx="1432988" cy="1432988"/>
          </a:xfrm>
          <a:prstGeom prst="rect">
            <a:avLst/>
          </a:prstGeom>
          <a:noFill/>
          <a:ln>
            <a:noFill/>
          </a:ln>
        </p:spPr>
      </p:pic>
      <p:sp>
        <p:nvSpPr>
          <p:cNvPr id="1482" name="Google Shape;1482;p117"/>
          <p:cNvSpPr txBox="1"/>
          <p:nvPr/>
        </p:nvSpPr>
        <p:spPr>
          <a:xfrm>
            <a:off x="7766851" y="4750395"/>
            <a:ext cx="2464800" cy="2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1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STEADY DUO </a:t>
            </a:r>
            <a:r>
              <a:rPr lang="en" sz="10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3" name="Google Shape;1483;p117"/>
          <p:cNvSpPr txBox="1"/>
          <p:nvPr/>
        </p:nvSpPr>
        <p:spPr>
          <a:xfrm>
            <a:off x="7783444" y="4947560"/>
            <a:ext cx="19524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1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RSP: R 899.95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4" name="Google Shape;1484;p1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681601" y="3108607"/>
            <a:ext cx="1685324" cy="1595336"/>
          </a:xfrm>
          <a:prstGeom prst="rect">
            <a:avLst/>
          </a:prstGeom>
          <a:noFill/>
          <a:ln>
            <a:noFill/>
          </a:ln>
        </p:spPr>
      </p:pic>
      <p:sp>
        <p:nvSpPr>
          <p:cNvPr id="1485" name="Google Shape;1485;p117"/>
          <p:cNvSpPr txBox="1"/>
          <p:nvPr/>
        </p:nvSpPr>
        <p:spPr>
          <a:xfrm>
            <a:off x="667430" y="2368281"/>
            <a:ext cx="2763395" cy="22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1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Performer </a:t>
            </a:r>
            <a:r>
              <a:rPr lang="en" sz="10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6" name="Google Shape;1486;p117"/>
          <p:cNvSpPr txBox="1"/>
          <p:nvPr/>
        </p:nvSpPr>
        <p:spPr>
          <a:xfrm>
            <a:off x="684023" y="2590009"/>
            <a:ext cx="19524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1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RSP: R 399.95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7" name="Google Shape;1487;p117" descr="A computer keyboard and mouse&#10;&#10;Description automatically generated with low confidenc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03186" y="715994"/>
            <a:ext cx="2519596" cy="2519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2" name="Google Shape;1492;p118"/>
          <p:cNvGrpSpPr/>
          <p:nvPr/>
        </p:nvGrpSpPr>
        <p:grpSpPr>
          <a:xfrm>
            <a:off x="4456737" y="-634750"/>
            <a:ext cx="5928071" cy="8013666"/>
            <a:chOff x="717169" y="-522958"/>
            <a:chExt cx="7880273" cy="10652686"/>
          </a:xfrm>
        </p:grpSpPr>
        <p:pic>
          <p:nvPicPr>
            <p:cNvPr id="1493" name="Google Shape;1493;p118" descr="Graphical user interface&#10;&#10;Description automatically generated with medium confidenc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37768" y="-522958"/>
              <a:ext cx="7559674" cy="7559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4" name="Google Shape;1494;p118" descr="A computer keyboard and mouse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17169" y="2570053"/>
              <a:ext cx="7559674" cy="7559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95" name="Google Shape;1495;p118"/>
          <p:cNvSpPr txBox="1"/>
          <p:nvPr/>
        </p:nvSpPr>
        <p:spPr>
          <a:xfrm>
            <a:off x="163125" y="1605920"/>
            <a:ext cx="4152900" cy="4858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VK-6523-BK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KEYBOARD  SPECIFICATIONS: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Key Type: Standard US Layout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Key System: Membrane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Function Keys: 12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Batteries Required: 1 x AA (Excluded)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Operating Voltage: 1.5 V DC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MOUSE  SPECIFICATIONS: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Buttons: 3 with Scroll Wheel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Sensor Type: Optical / DPI: 1000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Wireless Type: 2.4 GHz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Batteries Required: 2 x AAA (Excluded)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HEADPHONES SPECIFICATIONS: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Frequency Response: 50 Hz - 20 kHz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 Impedance: 32 Ohm /  Sensitivity: -58 dB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Max. Sound Pressure Level: 110 dB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Headphone Output Jack: 3.5 mm 4 pole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MOUSEPAD SPECIFICATIONS: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Dimensions: 220 x 180 x 2 mm / 3.74 x 2.36 x 1.38 inches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Compatibility: Windows, MacOS, Linux, Android 4.4 up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PACKAGING CONTENTS: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Wireless Keyboard &amp; Mouse, Headset and Mousepad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User Manual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496" name="Google Shape;1496;p118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399.95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7" name="Google Shape;1497;p1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8" name="Google Shape;1498;p118"/>
          <p:cNvSpPr txBox="1"/>
          <p:nvPr/>
        </p:nvSpPr>
        <p:spPr>
          <a:xfrm>
            <a:off x="108225" y="713350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2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PERFORMER SERIES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2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4-IN-1 BUNDLE</a:t>
            </a:r>
            <a:endParaRPr sz="2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9" name="Google Shape;1499;p118"/>
          <p:cNvSpPr txBox="1"/>
          <p:nvPr/>
        </p:nvSpPr>
        <p:spPr>
          <a:xfrm>
            <a:off x="4946164" y="193800"/>
            <a:ext cx="5492479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1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COMPLETE STUDY &amp; WORK FROM HOME KIT</a:t>
            </a:r>
            <a:endParaRPr sz="1600" b="1" i="1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500" name="Google Shape;1500;p118"/>
          <p:cNvSpPr txBox="1"/>
          <p:nvPr/>
        </p:nvSpPr>
        <p:spPr>
          <a:xfrm>
            <a:off x="4304350" y="7070275"/>
            <a:ext cx="16803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HOME BUNDLES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1" name="Google Shape;1501;p118" descr="Shape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78914" y="6367009"/>
            <a:ext cx="4005893" cy="1007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4"/>
          <p:cNvSpPr txBox="1"/>
          <p:nvPr/>
        </p:nvSpPr>
        <p:spPr>
          <a:xfrm>
            <a:off x="322375" y="1408982"/>
            <a:ext cx="3604800" cy="46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Black: VK-20125-BK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Black and Blue: VK-20125-BKBL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Black and Red: VK-20125-BKRD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Black and White: VK-20125-BKWT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Operating Distance: 10 m / 33 feet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Wireless Frequency: 2.4 GHz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Interface: USB Receiver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Adjustable DPI: 1000 / 1200 / 1600 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Compatibility: Windows, Mac OS, Linux and Android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Battery: 1 x AA (not included)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Plug and Play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High Precision Optical Engine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3 DPI Modes 1000 / 1200 / 1600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Power Saving Mode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4 Buttons Plus Scroll Wheel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Jade Series Wireless Mouse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Jade Series USB Receiver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325" name="Google Shape;325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4"/>
          <p:cNvSpPr/>
          <p:nvPr/>
        </p:nvSpPr>
        <p:spPr>
          <a:xfrm>
            <a:off x="4006000" y="3616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WIRELESS OPTICAL MOUSE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34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JADE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34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PC ACCESSORIES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Google Shape;329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32885" y="946350"/>
            <a:ext cx="1699731" cy="309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49507" y="1326983"/>
            <a:ext cx="1706626" cy="3093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04924" y="1649196"/>
            <a:ext cx="1706627" cy="3097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92325" y="6670050"/>
            <a:ext cx="2874400" cy="804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680841">
            <a:off x="4225959" y="3200064"/>
            <a:ext cx="2444657" cy="238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326677">
            <a:off x="4795309" y="4094123"/>
            <a:ext cx="2634056" cy="2168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487638" y="4516500"/>
            <a:ext cx="2499850" cy="2057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49505" y="4489821"/>
            <a:ext cx="2742285" cy="2257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119"/>
          <p:cNvSpPr txBox="1"/>
          <p:nvPr/>
        </p:nvSpPr>
        <p:spPr>
          <a:xfrm>
            <a:off x="163125" y="1191250"/>
            <a:ext cx="4152900" cy="56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VK-6515-BK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HEADPHONE SPECIFICATIONS: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Max. Sound Pressure Level: Limited to  100 dB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Frequency Response: 20 Hz ~ 20 kHz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 Direction: Omnidirectional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Headphone Output Jack: 3.5 mm 4 pole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WEBCAM  SPECIFICATIONS: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Operating System: Windows, Mac OS, Linux, Android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Sensor Size: 1/4"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Output Image Format: MJPG / YUY2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View Angle: 90°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Dynamic Range:	72 dB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Interface Type: USB 2.0 High Speed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AEC (Absolute Exposure Control):	AUTO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AGC (Automatic Gain Control): AUTO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Microphone Type: Built-in high sensitivity noise reduction microphone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Camera Resolution: 1280 x 720 @ 30 fps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Input Voltage: 5 VDC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Sensor Type: 1.4" CMOS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Max Current Draw: 120 mA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PACKAGING CONTENTS: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Headset with Microphone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720P Webcam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Adaptor Cables for PC or Mobile Phone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507" name="Google Shape;1507;p119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</a:t>
            </a:r>
            <a:r>
              <a:rPr lang="en" sz="1600" b="1" i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4</a:t>
            </a: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99.95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8" name="Google Shape;1508;p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9" name="Google Shape;1509;p119"/>
          <p:cNvSpPr txBox="1"/>
          <p:nvPr/>
        </p:nvSpPr>
        <p:spPr>
          <a:xfrm>
            <a:off x="108225" y="713350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2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LEARN FROM HOME KIT</a:t>
            </a:r>
            <a:endParaRPr sz="2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0" name="Google Shape;1510;p119"/>
          <p:cNvSpPr txBox="1"/>
          <p:nvPr/>
        </p:nvSpPr>
        <p:spPr>
          <a:xfrm>
            <a:off x="5729200" y="193800"/>
            <a:ext cx="4962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1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COMPLETE KIT FOR REMOTE LEARNING</a:t>
            </a:r>
            <a:endParaRPr sz="1600" b="1" i="1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511" name="Google Shape;1511;p119"/>
          <p:cNvSpPr txBox="1"/>
          <p:nvPr/>
        </p:nvSpPr>
        <p:spPr>
          <a:xfrm>
            <a:off x="4304350" y="7070275"/>
            <a:ext cx="16803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HOME BUNDLES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2" name="Google Shape;1512;p1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89700" y="4147150"/>
            <a:ext cx="2482126" cy="248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3" name="Google Shape;1513;p1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78915" y="6729376"/>
            <a:ext cx="4048425" cy="64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4" name="Google Shape;1514;p1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30788" y="752975"/>
            <a:ext cx="4196574" cy="35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5" name="Google Shape;1515;p1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06425" y="3242236"/>
            <a:ext cx="2880888" cy="3987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120"/>
          <p:cNvSpPr txBox="1"/>
          <p:nvPr/>
        </p:nvSpPr>
        <p:spPr>
          <a:xfrm>
            <a:off x="163125" y="1191250"/>
            <a:ext cx="4152900" cy="56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VK-6514-BK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HEADPHONE SPECIFICATIONS: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Toggle Switch: Mute Button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Frequency Response: 20 Hz – 20 kHz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 Sensitivity: 108 dB/mW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 Impedance: 32 Ohm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 Direction: Unidirectional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Headphone Volume Control: Built-In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Headphone Output Jack: 3.5 mm 4 pole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WEBCAM  SPECIFICATIONS: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Operating System: Windows, Mac OS, Linux, Android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Sensor Size: 1/4"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Output Image Format: MJPG / YUY2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View Angle: 90°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Dynamic Range:	72 dB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Interface Type: USB 2.0 High Speed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AEC (Absolute Exposure Control):	AUTO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AGC (Automatic Gain Control): AUTO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Microphone Type: Built-in high sensitivity noise reduction microphone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Camera Resolution: 1280 x 720 @ 30 fps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Input Voltage: 5 VDC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Sensor Type: 1.4" CMOS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Max Current Draw: 120 mA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PACKAGING CONTENTS: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Headset with Microphone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720P Webcam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Adaptor Cables for PC or Mobile Phone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521" name="Google Shape;1521;p120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</a:t>
            </a:r>
            <a:r>
              <a:rPr lang="en" sz="1600" b="1" i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5</a:t>
            </a: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99.95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2" name="Google Shape;1522;p1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3" name="Google Shape;1523;p120"/>
          <p:cNvSpPr txBox="1"/>
          <p:nvPr/>
        </p:nvSpPr>
        <p:spPr>
          <a:xfrm>
            <a:off x="108225" y="713350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WORK FROM HOME KIT</a:t>
            </a:r>
            <a:endParaRPr sz="2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120"/>
          <p:cNvSpPr txBox="1"/>
          <p:nvPr/>
        </p:nvSpPr>
        <p:spPr>
          <a:xfrm>
            <a:off x="5729200" y="193800"/>
            <a:ext cx="4962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1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COMPLETE KIT FOR REMOTE WORKING</a:t>
            </a:r>
            <a:endParaRPr sz="1600" b="1" i="1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525" name="Google Shape;1525;p120"/>
          <p:cNvSpPr txBox="1"/>
          <p:nvPr/>
        </p:nvSpPr>
        <p:spPr>
          <a:xfrm>
            <a:off x="4304350" y="7070275"/>
            <a:ext cx="16803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HOME BUNDLES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6" name="Google Shape;1526;p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91076" y="6722450"/>
            <a:ext cx="3502796" cy="64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7" name="Google Shape;1527;p1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51150" y="3242225"/>
            <a:ext cx="3914050" cy="391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8" name="Google Shape;1528;p1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89700" y="4147150"/>
            <a:ext cx="2482126" cy="248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9" name="Google Shape;1529;p1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30800" y="757600"/>
            <a:ext cx="4196550" cy="3561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p122"/>
          <p:cNvSpPr txBox="1"/>
          <p:nvPr/>
        </p:nvSpPr>
        <p:spPr>
          <a:xfrm>
            <a:off x="163125" y="1191250"/>
            <a:ext cx="4152900" cy="4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VK-4008-BK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HEADPHONE SPECIFICATIONS: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Angle: Adjustable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Screen Size: 10 ~ 24"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Tilt Angle: –85~15 Degrees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Swivel Angle: 100 Degrees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Vesa: 100mm x 100mm 75mm x 75mm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Max Weight: 10 Kg / 22 lbs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Material: Anodised Aluminium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Frees up Desk Space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Desk Clamp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For Monitors up to 24"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Holds up to 10 Kg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Height, Direction and Tilt Adjustable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Includes Cable Management - VESA 75x75 / 100x100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PACKAGING CONTENTS: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Steady Uno Series Desk Clamp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Steady Uno Series Monitor Arm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Mounting Kit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Cable Management Clips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Instruction Manual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548" name="Google Shape;1548;p122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699.95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9" name="Google Shape;1549;p1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0" name="Google Shape;1550;p122"/>
          <p:cNvSpPr txBox="1"/>
          <p:nvPr/>
        </p:nvSpPr>
        <p:spPr>
          <a:xfrm>
            <a:off x="108225" y="713350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STEADY UNO SERIES</a:t>
            </a:r>
            <a:endParaRPr sz="2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1" name="Google Shape;1551;p122"/>
          <p:cNvSpPr txBox="1"/>
          <p:nvPr/>
        </p:nvSpPr>
        <p:spPr>
          <a:xfrm>
            <a:off x="5729200" y="193800"/>
            <a:ext cx="4962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1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DUAL MONITOR DESK MOUNT</a:t>
            </a:r>
            <a:endParaRPr sz="1600" b="1" i="1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552" name="Google Shape;1552;p1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4350" y="3460975"/>
            <a:ext cx="3455650" cy="345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3" name="Google Shape;1553;p1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33300" y="1196913"/>
            <a:ext cx="4909000" cy="282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4" name="Google Shape;1554;p1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67725" y="6741050"/>
            <a:ext cx="2576900" cy="64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55" name="Google Shape;1555;p122"/>
          <p:cNvSpPr txBox="1"/>
          <p:nvPr/>
        </p:nvSpPr>
        <p:spPr>
          <a:xfrm>
            <a:off x="4304350" y="7070275"/>
            <a:ext cx="16803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HOME OFFICE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0" name="Google Shape;1560;p1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93376" y="752975"/>
            <a:ext cx="5098426" cy="3716701"/>
          </a:xfrm>
          <a:prstGeom prst="rect">
            <a:avLst/>
          </a:prstGeom>
          <a:noFill/>
          <a:ln>
            <a:noFill/>
          </a:ln>
        </p:spPr>
      </p:pic>
      <p:sp>
        <p:nvSpPr>
          <p:cNvPr id="1561" name="Google Shape;1561;p123"/>
          <p:cNvSpPr txBox="1"/>
          <p:nvPr/>
        </p:nvSpPr>
        <p:spPr>
          <a:xfrm>
            <a:off x="163125" y="1191250"/>
            <a:ext cx="4152900" cy="4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VK-4007-BK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HEADPHONE SPECIFICATIONS: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Angle: Adjustable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Screen Size: 10 ~ 24"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Tilt Angle: –85~15 Degrees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Swivel Angle: 100 Degrees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Vesa: 100mm x 100mm 75mm x 75mm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Max Weight: 8 Kg / 17.6 lbs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Material: Anodised Aluminium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Desk Clamp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For Monitors up to 24"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Holds up to 8 Kg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Height, Direction and Tilt Adjustable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Includes Cable Management - VESA 75x75 / 100 x 100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PACKAGING CONTENTS: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Steady Duo Series Desk Clamp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2 x Volkano Steady Duo Series Monitor Arms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Mounting Kit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Cable Management Clips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Instruction Manual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562" name="Google Shape;1562;p123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899.95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3" name="Google Shape;1563;p1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4" name="Google Shape;1564;p123"/>
          <p:cNvSpPr txBox="1"/>
          <p:nvPr/>
        </p:nvSpPr>
        <p:spPr>
          <a:xfrm>
            <a:off x="108225" y="713350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STEADY DUO SERIES</a:t>
            </a:r>
            <a:endParaRPr sz="2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5" name="Google Shape;1565;p123"/>
          <p:cNvSpPr txBox="1"/>
          <p:nvPr/>
        </p:nvSpPr>
        <p:spPr>
          <a:xfrm>
            <a:off x="5729200" y="193800"/>
            <a:ext cx="4962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1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DUAL MONITOR DESK MOUNT</a:t>
            </a:r>
            <a:endParaRPr sz="1600" b="1" i="1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566" name="Google Shape;1566;p1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57350" y="4344875"/>
            <a:ext cx="2214250" cy="221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7" name="Google Shape;1567;p1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04350" y="3460975"/>
            <a:ext cx="3650576" cy="345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8" name="Google Shape;1568;p1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29625" y="6711800"/>
            <a:ext cx="3425700" cy="78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9" name="Google Shape;1569;p123"/>
          <p:cNvSpPr txBox="1"/>
          <p:nvPr/>
        </p:nvSpPr>
        <p:spPr>
          <a:xfrm>
            <a:off x="4304350" y="7070275"/>
            <a:ext cx="16803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HOME OFFICE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p124"/>
          <p:cNvSpPr txBox="1"/>
          <p:nvPr/>
        </p:nvSpPr>
        <p:spPr>
          <a:xfrm>
            <a:off x="152087" y="6953241"/>
            <a:ext cx="61251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BUNDLES</a:t>
            </a:r>
            <a:endParaRPr sz="3600" b="0" i="1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127"/>
          <p:cNvSpPr txBox="1"/>
          <p:nvPr/>
        </p:nvSpPr>
        <p:spPr>
          <a:xfrm>
            <a:off x="86925" y="1191250"/>
            <a:ext cx="4152900" cy="56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Blue: VK-</a:t>
            </a: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10013-BL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Image Sensor: 2.0 MP CMOS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Lens: 100° Fixed Focus, F2.8 f=3.56 mm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Screen: 2.0" HD TFT, 320 × 240 px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Video Resolution: 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   FHD (1920 x 1080) @ 30 fps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   HD (1280 x 720) @ 30 fps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Photo Resolution: 8M, 5M, 3M,1M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Format: Video: AVI, Photo: JPG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Built-In Microphone &amp; Speaker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Maximum Size for Micro SD: 32 GB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Battery: 1000 mAh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Battery Life &gt; 1.5 Hours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Paper Type: Thermo-Sensitive 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  30 x 58 mm, 50 g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Printing: Thermal Black &amp; White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PACKAGING CONTENTS: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	Volkano Kids Pronto Series Instant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Digital Camera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	3 x Rolls of Thermo-Sensitive Paper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	Micro USB Charging Cable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	Carry Strap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	6 x Color Pens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	Instruction Manual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603" name="Google Shape;1603;p1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4" name="Google Shape;1604;p127"/>
          <p:cNvSpPr txBox="1"/>
          <p:nvPr/>
        </p:nvSpPr>
        <p:spPr>
          <a:xfrm>
            <a:off x="108225" y="713350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i="1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PRONTO SERIES</a:t>
            </a:r>
            <a:endParaRPr sz="2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5" name="Google Shape;1605;p127"/>
          <p:cNvSpPr txBox="1"/>
          <p:nvPr/>
        </p:nvSpPr>
        <p:spPr>
          <a:xfrm>
            <a:off x="4729300" y="193800"/>
            <a:ext cx="5962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1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SMART KIDS TABLET BUNDLE 6-IN-1 BUNDLE</a:t>
            </a:r>
            <a:endParaRPr sz="1600" b="1" i="1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606" name="Google Shape;1606;p12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6025" y="1191250"/>
            <a:ext cx="4049751" cy="314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7" name="Google Shape;1607;p1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41976" y="1177200"/>
            <a:ext cx="133350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8" name="Google Shape;1608;p1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90423" y="6664448"/>
            <a:ext cx="2488625" cy="74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9" name="Google Shape;1609;p127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8900" y="3713525"/>
            <a:ext cx="4243999" cy="284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0" name="Google Shape;1610;p127"/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2326" y="2167898"/>
            <a:ext cx="2052458" cy="229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1" name="Google Shape;1611;p127"/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6025" y="2932049"/>
            <a:ext cx="2160824" cy="940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128"/>
          <p:cNvSpPr txBox="1"/>
          <p:nvPr/>
        </p:nvSpPr>
        <p:spPr>
          <a:xfrm>
            <a:off x="86925" y="1191250"/>
            <a:ext cx="4152900" cy="56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Pink: 	</a:t>
            </a: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VK-8049-PK-US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Purple: 	VK-8049-PR-US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Red: 	VK-8049-RD-US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Teal: 	VK-8049-TL-US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Connection Type: 	2 USB Type-A Charge Ports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Output Power: 		5 VDC @ 2.4 A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• Input Power: 		12 ~ 24 V AC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PACKAGING CONTENTS: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Voyage Series Dual USB Car Charger</a:t>
            </a:r>
            <a:endParaRPr sz="95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618" name="Google Shape;1618;p1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9" name="Google Shape;1619;p128"/>
          <p:cNvSpPr txBox="1"/>
          <p:nvPr/>
        </p:nvSpPr>
        <p:spPr>
          <a:xfrm>
            <a:off x="108225" y="713350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i="1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Voyage Series</a:t>
            </a:r>
            <a:endParaRPr sz="2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0" name="Google Shape;1620;p128"/>
          <p:cNvSpPr txBox="1"/>
          <p:nvPr/>
        </p:nvSpPr>
        <p:spPr>
          <a:xfrm>
            <a:off x="4729300" y="193800"/>
            <a:ext cx="5962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b="1" i="1">
                <a:latin typeface="PT Sans"/>
                <a:ea typeface="PT Sans"/>
                <a:cs typeface="PT Sans"/>
                <a:sym typeface="PT Sans"/>
              </a:rPr>
              <a:t>DUAL USB CAR CHARGER</a:t>
            </a:r>
            <a:endParaRPr sz="2200" b="1" i="1"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1"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621" name="Google Shape;1621;p128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BUNDLES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2" name="Google Shape;1622;p12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3275" y="1489550"/>
            <a:ext cx="1615350" cy="196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3" name="Google Shape;1623;p128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9281" y="1489550"/>
            <a:ext cx="1615350" cy="196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4" name="Google Shape;1624;p128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9623" y="1489550"/>
            <a:ext cx="1615350" cy="196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5" name="Google Shape;1625;p128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3173" y="1489550"/>
            <a:ext cx="1615350" cy="196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6" name="Google Shape;1626;p128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250224" y="3536699"/>
            <a:ext cx="1161452" cy="266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7" name="Google Shape;1627;p128"/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896224" y="3536699"/>
            <a:ext cx="1161452" cy="266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8" name="Google Shape;1628;p128"/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416899" y="3536699"/>
            <a:ext cx="1161452" cy="266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9" name="Google Shape;1629;p128"/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130124" y="3612249"/>
            <a:ext cx="1161452" cy="266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0" name="Google Shape;1630;p128"/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79" t="13889" r="3994" b="7015"/>
          <a:stretch/>
        </p:blipFill>
        <p:spPr>
          <a:xfrm>
            <a:off x="6613875" y="6446725"/>
            <a:ext cx="3374850" cy="102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5"/>
          <p:cNvSpPr txBox="1"/>
          <p:nvPr/>
        </p:nvSpPr>
        <p:spPr>
          <a:xfrm>
            <a:off x="322375" y="1408978"/>
            <a:ext cx="36048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VB-VS604-BLK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Operating Distance: 10 m / 33 feet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Wireless Frequency: 2.4 GHz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Interface: USB Receiver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Resolution DPI: 1200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Compatibility: Windows, Mac OS, Linux and Android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Battery: 2 x AAA (not included)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Driver Free Plug &amp; Play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2.4GHz Connectivity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Scroll Wheel with Button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Vector Pro Wireless Mouse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Volkano Vector Pro Wireless Mouse Dongle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42" name="Google Shape;342;p35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149.95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3" name="Google Shape;343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5"/>
          <p:cNvSpPr/>
          <p:nvPr/>
        </p:nvSpPr>
        <p:spPr>
          <a:xfrm>
            <a:off x="4006000" y="3616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LARGE WIRELESS OPTICAL MOUSE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35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VECTOR PRO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35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PC ACCESSORIES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7" name="Google Shape;347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96483" y="6644899"/>
            <a:ext cx="2691950" cy="82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94775" y="2422088"/>
            <a:ext cx="2463100" cy="407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22525" y="1333925"/>
            <a:ext cx="2691950" cy="4641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6"/>
          <p:cNvSpPr txBox="1"/>
          <p:nvPr/>
        </p:nvSpPr>
        <p:spPr>
          <a:xfrm>
            <a:off x="322375" y="1408985"/>
            <a:ext cx="3604800" cy="5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CODE: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VK-20076-BK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SPECIFICATIONS: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Operating Distance: 10 m / 33 feet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Wireless Frequency: 2.4 GHz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Interface: USB Receiver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DPI: 1000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Compatibility: Windows, Mac OS, Linux and Android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Dimensions: 120 x</a:t>
            </a:r>
            <a:r>
              <a:rPr lang="en" sz="1000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67 x 40 mm</a:t>
            </a:r>
            <a:r>
              <a:rPr lang="en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lang="en" sz="1000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4.72 x 2</a:t>
            </a: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.64 x 1.57 in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Product Weight: 0.07 k</a:t>
            </a:r>
            <a:r>
              <a:rPr lang="en" sz="1000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g</a:t>
            </a:r>
            <a:r>
              <a:rPr lang="en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lang="en" sz="1000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2.</a:t>
            </a: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47 oz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Batteries: 1 x AA (not included)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FEATURES AND BENEFITS: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2.4 GHz wireless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Storage for Nano USB Receiver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Battery Compartment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Left and Right Mouse Buttons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Scroll Wheel with Button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CONTENTS: 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2 x Vector Duo Wireless Mouses</a:t>
            </a:r>
            <a:endParaRPr sz="10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T Sans"/>
              <a:buChar char="●"/>
            </a:pPr>
            <a:r>
              <a:rPr lang="en" sz="10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2 x Vector Duo Nano USB receivers</a:t>
            </a:r>
            <a:endParaRPr sz="10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55" name="Google Shape;355;p36"/>
          <p:cNvSpPr txBox="1"/>
          <p:nvPr/>
        </p:nvSpPr>
        <p:spPr>
          <a:xfrm>
            <a:off x="251725" y="7070275"/>
            <a:ext cx="34257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RSP: R </a:t>
            </a:r>
            <a:r>
              <a:rPr lang="en" sz="1600" b="1" i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22</a:t>
            </a: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9.95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75" y="168275"/>
            <a:ext cx="2855504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6"/>
          <p:cNvSpPr/>
          <p:nvPr/>
        </p:nvSpPr>
        <p:spPr>
          <a:xfrm>
            <a:off x="4006000" y="361650"/>
            <a:ext cx="672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WIRELESS OPTICAL MOUSE DUAL PACK</a:t>
            </a:r>
            <a:endParaRPr sz="2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36"/>
          <p:cNvSpPr txBox="1"/>
          <p:nvPr/>
        </p:nvSpPr>
        <p:spPr>
          <a:xfrm>
            <a:off x="287850" y="842025"/>
            <a:ext cx="4110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VECTOR DUO </a:t>
            </a:r>
            <a:r>
              <a:rPr lang="en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36"/>
          <p:cNvSpPr txBox="1"/>
          <p:nvPr/>
        </p:nvSpPr>
        <p:spPr>
          <a:xfrm>
            <a:off x="3542250" y="7070275"/>
            <a:ext cx="29454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PC ACCESSORIES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0" name="Google Shape;360;p36"/>
          <p:cNvGrpSpPr/>
          <p:nvPr/>
        </p:nvGrpSpPr>
        <p:grpSpPr>
          <a:xfrm>
            <a:off x="5121810" y="1272662"/>
            <a:ext cx="4894691" cy="5426618"/>
            <a:chOff x="4348510" y="1513425"/>
            <a:chExt cx="4894691" cy="5426618"/>
          </a:xfrm>
        </p:grpSpPr>
        <p:pic>
          <p:nvPicPr>
            <p:cNvPr id="361" name="Google Shape;361;p36"/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7411" y="1513425"/>
              <a:ext cx="3505790" cy="35057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2" name="Google Shape;362;p36"/>
            <p:cNvGrpSpPr/>
            <p:nvPr/>
          </p:nvGrpSpPr>
          <p:grpSpPr>
            <a:xfrm>
              <a:off x="4348510" y="3434312"/>
              <a:ext cx="4219396" cy="3505731"/>
              <a:chOff x="247033" y="1315499"/>
              <a:chExt cx="5879053" cy="4884674"/>
            </a:xfrm>
          </p:grpSpPr>
          <p:pic>
            <p:nvPicPr>
              <p:cNvPr id="363" name="Google Shape;363;p36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1800000">
                <a:off x="1035842" y="1638029"/>
                <a:ext cx="2300749" cy="37717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4" name="Google Shape;364;p36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1800000">
                <a:off x="3036528" y="2105923"/>
                <a:ext cx="2300749" cy="377172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365" name="Google Shape;365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57462" y="6695700"/>
            <a:ext cx="2823029" cy="84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7277</Words>
  <Application>Microsoft Office PowerPoint</Application>
  <PresentationFormat>Custom</PresentationFormat>
  <Paragraphs>1731</Paragraphs>
  <Slides>76</Slides>
  <Notes>76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84" baseType="lpstr">
      <vt:lpstr>Arial Black</vt:lpstr>
      <vt:lpstr>PT Sans</vt:lpstr>
      <vt:lpstr>Montserrat</vt:lpstr>
      <vt:lpstr>Oswald</vt:lpstr>
      <vt:lpstr>Calibri</vt:lpstr>
      <vt:lpstr>Arial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Marion</dc:creator>
  <cp:lastModifiedBy>Melissa Marion</cp:lastModifiedBy>
  <cp:revision>1</cp:revision>
  <dcterms:modified xsi:type="dcterms:W3CDTF">2022-06-14T13:12:12Z</dcterms:modified>
</cp:coreProperties>
</file>